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Override1.xml" ContentType="application/vnd.openxmlformats-officedocument.themeOverr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tags/tag3.xml" ContentType="application/vnd.openxmlformats-officedocument.presentationml.tags+xml"/>
  <Override PartName="/ppt/ink/ink1.xml" ContentType="application/inkml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ink/ink2.xml" ContentType="application/inkml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ink/ink3.xml" ContentType="application/inkml+xml"/>
  <Override PartName="/ppt/notesSlides/notesSlide23.xml" ContentType="application/vnd.openxmlformats-officedocument.presentationml.notesSl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ink/ink4.xml" ContentType="application/inkml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ink/ink5.xml" ContentType="application/inkml+xml"/>
  <Override PartName="/ppt/notesSlides/notesSlide24.xml" ContentType="application/vnd.openxmlformats-officedocument.presentationml.notesSlide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ink/ink6.xml" ContentType="application/inkml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ink/ink7.xml" ContentType="application/inkml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ink/ink8.xml" ContentType="application/inkml+xml"/>
  <Override PartName="/ppt/notesSlides/notesSlide25.xml" ContentType="application/vnd.openxmlformats-officedocument.presentationml.notesSlide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ink/ink9.xml" ContentType="application/inkml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ink/ink10.xml" ContentType="application/inkml+xml"/>
  <Override PartName="/ppt/ink/ink11.xml" ContentType="application/inkml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ink/ink12.xml" ContentType="application/inkml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ink/ink13.xml" ContentType="application/inkml+xml"/>
  <Override PartName="/ppt/notesSlides/notesSlide26.xml" ContentType="application/vnd.openxmlformats-officedocument.presentationml.notesSlide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ink/ink14.xml" ContentType="application/inkml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ink/ink15.xml" ContentType="application/inkml+xml"/>
  <Override PartName="/ppt/ink/ink16.xml" ContentType="application/inkml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ink/ink17.xml" ContentType="application/inkml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ink/ink18.xml" ContentType="application/inkml+xml"/>
  <Override PartName="/ppt/notesSlides/notesSlide27.xml" ContentType="application/vnd.openxmlformats-officedocument.presentationml.notesSlide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ink/ink19.xml" ContentType="application/inkml+xml"/>
  <Override PartName="/ppt/ink/ink20.xml" ContentType="application/inkml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ink/ink21.xml" ContentType="application/inkml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ink/ink22.xml" ContentType="application/inkml+xml"/>
  <Override PartName="/ppt/ink/ink23.xml" ContentType="application/inkml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ink/ink24.xml" ContentType="application/inkml+xml"/>
  <Override PartName="/ppt/notesSlides/notesSlide28.xml" ContentType="application/vnd.openxmlformats-officedocument.presentationml.notesSlide+xml"/>
  <Override PartName="/ppt/ink/ink25.xml" ContentType="application/inkml+xml"/>
  <Override PartName="/ppt/ink/ink26.xml" ContentType="application/inkml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ink/ink27.xml" ContentType="application/inkml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ink/ink28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94"/>
  </p:notesMasterIdLst>
  <p:sldIdLst>
    <p:sldId id="256" r:id="rId3"/>
    <p:sldId id="257" r:id="rId4"/>
    <p:sldId id="429" r:id="rId5"/>
    <p:sldId id="430" r:id="rId6"/>
    <p:sldId id="431" r:id="rId7"/>
    <p:sldId id="291" r:id="rId8"/>
    <p:sldId id="432" r:id="rId9"/>
    <p:sldId id="433" r:id="rId10"/>
    <p:sldId id="434" r:id="rId11"/>
    <p:sldId id="435" r:id="rId12"/>
    <p:sldId id="436" r:id="rId13"/>
    <p:sldId id="437" r:id="rId14"/>
    <p:sldId id="412" r:id="rId15"/>
    <p:sldId id="408" r:id="rId16"/>
    <p:sldId id="409" r:id="rId17"/>
    <p:sldId id="410" r:id="rId18"/>
    <p:sldId id="411" r:id="rId19"/>
    <p:sldId id="417" r:id="rId20"/>
    <p:sldId id="420" r:id="rId21"/>
    <p:sldId id="421" r:id="rId22"/>
    <p:sldId id="422" r:id="rId23"/>
    <p:sldId id="371" r:id="rId24"/>
    <p:sldId id="372" r:id="rId25"/>
    <p:sldId id="423" r:id="rId26"/>
    <p:sldId id="424" r:id="rId27"/>
    <p:sldId id="425" r:id="rId28"/>
    <p:sldId id="426" r:id="rId29"/>
    <p:sldId id="427" r:id="rId30"/>
    <p:sldId id="386" r:id="rId31"/>
    <p:sldId id="396" r:id="rId32"/>
    <p:sldId id="397" r:id="rId33"/>
    <p:sldId id="398" r:id="rId34"/>
    <p:sldId id="399" r:id="rId35"/>
    <p:sldId id="400" r:id="rId36"/>
    <p:sldId id="401" r:id="rId37"/>
    <p:sldId id="353" r:id="rId38"/>
    <p:sldId id="292" r:id="rId39"/>
    <p:sldId id="415" r:id="rId40"/>
    <p:sldId id="416" r:id="rId41"/>
    <p:sldId id="418" r:id="rId42"/>
    <p:sldId id="419" r:id="rId43"/>
    <p:sldId id="428" r:id="rId44"/>
    <p:sldId id="336" r:id="rId45"/>
    <p:sldId id="293" r:id="rId46"/>
    <p:sldId id="294" r:id="rId47"/>
    <p:sldId id="295" r:id="rId48"/>
    <p:sldId id="296" r:id="rId49"/>
    <p:sldId id="297" r:id="rId50"/>
    <p:sldId id="298" r:id="rId51"/>
    <p:sldId id="299" r:id="rId52"/>
    <p:sldId id="300" r:id="rId53"/>
    <p:sldId id="301" r:id="rId54"/>
    <p:sldId id="302" r:id="rId55"/>
    <p:sldId id="303" r:id="rId56"/>
    <p:sldId id="304" r:id="rId57"/>
    <p:sldId id="305" r:id="rId58"/>
    <p:sldId id="306" r:id="rId59"/>
    <p:sldId id="307" r:id="rId60"/>
    <p:sldId id="308" r:id="rId61"/>
    <p:sldId id="309" r:id="rId62"/>
    <p:sldId id="310" r:id="rId63"/>
    <p:sldId id="311" r:id="rId64"/>
    <p:sldId id="312" r:id="rId65"/>
    <p:sldId id="313" r:id="rId66"/>
    <p:sldId id="314" r:id="rId67"/>
    <p:sldId id="315" r:id="rId68"/>
    <p:sldId id="316" r:id="rId69"/>
    <p:sldId id="317" r:id="rId70"/>
    <p:sldId id="318" r:id="rId71"/>
    <p:sldId id="319" r:id="rId72"/>
    <p:sldId id="320" r:id="rId73"/>
    <p:sldId id="321" r:id="rId74"/>
    <p:sldId id="322" r:id="rId75"/>
    <p:sldId id="323" r:id="rId76"/>
    <p:sldId id="258" r:id="rId77"/>
    <p:sldId id="259" r:id="rId78"/>
    <p:sldId id="260" r:id="rId79"/>
    <p:sldId id="261" r:id="rId80"/>
    <p:sldId id="262" r:id="rId81"/>
    <p:sldId id="263" r:id="rId82"/>
    <p:sldId id="264" r:id="rId83"/>
    <p:sldId id="265" r:id="rId84"/>
    <p:sldId id="266" r:id="rId85"/>
    <p:sldId id="267" r:id="rId86"/>
    <p:sldId id="268" r:id="rId87"/>
    <p:sldId id="269" r:id="rId88"/>
    <p:sldId id="270" r:id="rId89"/>
    <p:sldId id="271" r:id="rId90"/>
    <p:sldId id="272" r:id="rId91"/>
    <p:sldId id="273" r:id="rId92"/>
    <p:sldId id="355" r:id="rId93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79" autoAdjust="0"/>
    <p:restoredTop sz="94660"/>
  </p:normalViewPr>
  <p:slideViewPr>
    <p:cSldViewPr snapToGrid="0">
      <p:cViewPr varScale="1">
        <p:scale>
          <a:sx n="31" d="100"/>
          <a:sy n="31" d="100"/>
        </p:scale>
        <p:origin x="184" y="20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presProps" Target="presProps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slide" Target="slides/slide89.xml"/><Relationship Id="rId9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theme" Target="theme/theme1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7.wmf"/><Relationship Id="rId2" Type="http://schemas.openxmlformats.org/officeDocument/2006/relationships/image" Target="../media/image6.wmf"/><Relationship Id="rId1" Type="http://schemas.openxmlformats.org/officeDocument/2006/relationships/image" Target="../media/image5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.wmf"/><Relationship Id="rId2" Type="http://schemas.openxmlformats.org/officeDocument/2006/relationships/image" Target="../media/image9.wmf"/><Relationship Id="rId1" Type="http://schemas.openxmlformats.org/officeDocument/2006/relationships/image" Target="../media/image8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.wmf"/><Relationship Id="rId2" Type="http://schemas.openxmlformats.org/officeDocument/2006/relationships/image" Target="../media/image15.wmf"/><Relationship Id="rId1" Type="http://schemas.openxmlformats.org/officeDocument/2006/relationships/image" Target="../media/image14.wmf"/><Relationship Id="rId4" Type="http://schemas.openxmlformats.org/officeDocument/2006/relationships/image" Target="../media/image17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22.wmf"/><Relationship Id="rId2" Type="http://schemas.openxmlformats.org/officeDocument/2006/relationships/image" Target="../media/image21.wmf"/><Relationship Id="rId1" Type="http://schemas.openxmlformats.org/officeDocument/2006/relationships/image" Target="../media/image20.wmf"/><Relationship Id="rId4" Type="http://schemas.openxmlformats.org/officeDocument/2006/relationships/image" Target="../media/image23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7.emf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0-09T23:36:41.158"/>
    </inkml:context>
    <inkml:brush xml:id="br0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2049 3557 4163,'-26'0'1634,"0"0"672,0 26-96,-1-26-384,27 0-192,-27 0-353,27 0-480,-28 0-97,28 0-95,0 0-289,28 0 128,-28 0-159,27 0 95,0 0-32,-1 0 33,26 0-225,2 0 0,-2 0 32,28 0-224,-2 0 160,30 0-160,-56 0-32,28 0 128,-28 0-96,-25 0 32,-27 0-64,27 0 32,-27 0-64,0 0-192,0-26-161,-27 26-576,27 0 1,-27 0-66,27 0-1472,-26 0-4869</inkml:trace>
  <inkml:trace contextRef="#ctx0" brushRef="#br0" timeOffset="375.02">2445 3423 352,'-24'0'10153,"24"0"-9672,0 0 640,0 0 416,0 0-896,24 0 288,4 0-385,-1 0-191,26 28-65,-27-28 64,27 26 1,0-26-193,-27 26 0,27-26-32,-26 26 0,25-26 193,-26 28-33,1-28-256,1 26 64,-1-26 64,-27 0-64,0 0 321,-27 27 479,-1 0-415,1-2-97,-51 2-160,24-1-224,28 1-32,-26 26-480,-2-26-1250,28-2-1985,0 29-7688</inkml:trace>
  <inkml:trace contextRef="#ctx0" brushRef="#br0" timeOffset="6507.37">1812 5013 7366,'-28'0'1025,"28"0"-256,0 0 897,-27 0-65,27 0-255,0 0-354,0 0-511,0 0-225,0 0-32,27 0 33,1 0-1,-1-26-32,-1 26 64,26 0 1,28 0-129,-28 26-32,28-26-96,26 0-32,-1 0 32,-24 0-32,-2 0-32,-26-26-32,-27 26-160,-26 0-257,0 0-127,0 0-289,0 0-1794,0-26-2850</inkml:trace>
  <inkml:trace contextRef="#ctx0" brushRef="#br0" timeOffset="6839.39">2368 4829 8840,'0'0'32,"0"0"-416,0 0 992,0 0-127,27 0 223,-1 25-31,-2-25-449,31 27-96,-28-27 160,25 26 129,-26-26-161,28 27 0,-28-27-95,0 27-97,0-27 32,-26 0 0,27 26-32,-27-26 544,0 26 225,-27 2-32,1-3-225,-26 3-191,-2-3-193,2 2-128,26 0-160,-1-1-545,0 1-1441,-1-27-4996</inkml:trace>
  <inkml:trace contextRef="#ctx0" brushRef="#br0" timeOffset="13376.76">8296 5569 960,'80'0'1314,"-1"0"-417,-24 0 63,23 0 450,0 0-225,3 0-96,-2 0-481,27 0 97,-27 0-64,54 0 95,-27-26 65,-1 26 0,27 0-96,-24-26 31,-31 26 1,2 0-353,2 0-288,-29 0-63,2 0-1,-1 0-97,-26 0-63,-2 0-224,2 0-128,26 0-33,-53 0-160,28 0-1056,-28 0-3012</inkml:trace>
  <inkml:trace contextRef="#ctx0" brushRef="#br0" timeOffset="23866.36">1944 6366 9352,'0'0'1666,"0"0"-97,0 0 33,0 0-353,0 0-448,0 0-545,0 0-224,0 0 32,0 0 96,27 0 97,-1 0-97,0 0-64,27 0 0,0 0-96,-27 0 96,27 0-32,2 0 96,-29 0-288,25 0 128,-23 0-448,-28 0-321,27 0-512,-27 0-1057,0-28-1602,0 28-4484</inkml:trace>
  <inkml:trace contextRef="#ctx0" brushRef="#br0" timeOffset="24176.38">2289 6101 12651,'-54'25'705,"54"-25"-865,0 0 448,-27 0-96,54 0 801,-27 0-256,54 0-513,-3 28-160,30-28-64,-29 0 32,28 25-32,-54-25 0,27 27 0,-26-27-64,-1 28 32,0-28 32,-26 0 0,0 25 128,0 2 161,-26 0-97,0-2 32,-1 3-64,0-1-64,-25-2-64,26 2-96,-28-2-320,26 30-481,-22-29-1793,-5 0-9802</inkml:trace>
  <inkml:trace contextRef="#ctx0" brushRef="#br0" timeOffset="35933.05">3399 10842 2594,'0'0'5894,"0"0"-5959,-24 0 450,24 0 1312,0 0-63,0 0-417,0 0-640,0 0-225,0 0 32,0 0 257,24 0-129,2 0-223,29 0-33,-4 0-96,3 0-32,0 0-96,24-25-32,-24 25-256,24 0-513,-51 0-864,25-28-2723</inkml:trace>
  <inkml:trace contextRef="#ctx0" brushRef="#br0" timeOffset="40854.33">7238 4430 13132,'0'28'833,"0"-28"-993,0 0 608,26 0 64,26 0 65,2 0 128,0-28-353,52 28-288,-28 0-32,28 0-32,28-25 0,-28 25 0,26 0-320,-27 0-545,0 0-769,-25 0-1248,-1 0-3845</inkml:trace>
  <inkml:trace contextRef="#ctx0" brushRef="#br0" timeOffset="41243.35">11076 4165 15855,'0'0'-353,"27"0"481,25 0 321,1 0 95,-1 0 673,30 0-608,-4 28-513,28-28-64,0 26 32,26-26-96,2 26-416,-2-26-673,0 26-673,-27 1-801,0-27-1568</inkml:trace>
  <inkml:trace contextRef="#ctx0" brushRef="#br0" timeOffset="42087.4">18698 5757 11723,'0'-27'288,"0"27"-160,0 0 705,0 0 160,0 0 256,0 0-320,0 0-481,0 0-352,0 0 129,0 0 159,0 0-192,0 0-128,27 0 224,1 0 97,25 0-225,26-28-64,1 28-128,-2-25 64,28 25-128,-25 0 96,24-28-545,-53 28-608,28 0-224,-53 0-769,25 28-2979</inkml:trace>
  <inkml:trace contextRef="#ctx0" brushRef="#br0" timeOffset="42664.44">20922 5597 7238,'0'0'-1697,"0"0"-97,28 0 1602,-28 0 288,0 0 929,0 0-96,27 0-385,-27 0 1122,0 0 672,0 0-384,0 0-673,0 0-32,0 0-31,0 0-322,0 0-223,0 0-257,0 0-31,0 0-193,0 0 32,0 0-96,26 0 64,-26 0 129,24 0-129,31 0 64,-2 0-160,-1 0-96,28 0 64,26 0 129,-28 0-226,28-28 1,2 28 32,-30 0-96,-24 0-929,-29 0-608,2 28-673,-27-28-4229</inkml:trace>
  <inkml:trace contextRef="#ctx0" brushRef="#br0" timeOffset="43811.5">8244 7002 7334,'-26'0'1538,"26"0"-353,0 0-128,-27 0 128,27-28 321,0 28 31,0 0-640,0 0-449,0 0-256,27 0 193,25 0-97,1 0-256,52 0 64,1 0-160,26-27 128,28 27-64,25-25 32,2 25-32,-3-27 32,1 27 64,-25-25 0,-3 25-192,-50 0-352,-28 0-1250,-26 0-1248,-25 0-5350</inkml:trace>
  <inkml:trace contextRef="#ctx0" brushRef="#br0" timeOffset="44452.54">12902 6947 2081,'-27'0'8200,"27"0"-7239,0 0 256,0 0 97,0 0 95,0 0-352,27 0-513,26 0-159,26 0-33,26 0 193,28 0-161,1 0 32,23 0-191,-25 0-97,28 0-96,-55 0 0,2-25-160,-28 25-513,-25 0-512,-30 0-352,-24-27-2307</inkml:trace>
  <inkml:trace contextRef="#ctx0" brushRef="#br0" timeOffset="48359.75">6868 8830 5861,'0'0'2082,"0"0"-1569,0 0 1024,0 0 0,0 0-383,0 0-386,0 0-255,0 0 31,0 0-31,0 0-129,0 0-96,0 0 65,0 0 63,0 0 0,0 0-223,0 0-129,0 0 0,0-28-32,0 28 64,0 0 32,0-25 32,0-3 96,0 28 97,0-26-289,0 0 192,0-1-160,27 0-32,-27 1 0,0-1-64,24 2 128,4-2-256,-1 0 160,-1 1 0,1-1 0,-2 0 64,2 2-128,0-2 64,-1 1 33,1-1-130,-2 27 33,2-27 64,0 27-32,26-26 0,-28 26-32,29-26 32,0-2 32,-3 28-64,4-25 64,-3-3-64,1 28-32,0-25 96,26-1-64,-26 26 64,26-28-32,2 2 0,-2 26 0,-26-27-32,-1 27 0,2 0 96,-2 0-192,-26 0 64,28 0 32,-2 0-32,-26 0 64,28 0-32,-2 27 32,2-27-32,0 0 64,-2 0-32,1 0 0,-1 26 0,1-26 0,1 0-32,-2 28 64,1-28-128,2 26 128,-5-26 32,5 25-160,-4 3 96,3-3 0,0 3 0,-29-2 0,28 0 0,1 1 0,-29-27-32,2 27 32,-1-1 32,29 1-32,-31-2 0,3 2 0,-1 0 0,29-1 64,-31 1-32,31 0-64,-29-27 64,26 25-32,-25 2-64,0-27 128,26 26-64,-26-26 32,25 27-32,-26-27-64,29 27 128,-4-27-128,-23 0 96,25 26 0,-29-26-64,31 0-224,-2 26 608,-1-26-448,1 0 128,-1 28-32,2-28 64,-28 0-64,1 0 0,-2 0 0,2 0-32,0 0-160,-27 0-160,28 0-257,-28 0-128,0 0-31,0 0-193,26 0 224,-26 0 257,0 0-289,0 0-1281,-26 0-3171</inkml:trace>
  <inkml:trace contextRef="#ctx0" brushRef="#br0" timeOffset="48712.78">10626 8565 10473,'0'0'737,"26"0"-897,-26 0 512,0 0 545,27 25 192,-2-25-416,2 27-449,0-27-128,27 26-32,-30 1 256,31-27 1,-2 27 159,-27-27 97,27 0 95,-26 26-191,-1-26-289,-26 0-96,0 26 160,-26 2-95,26-3-226,-27 3-191,0-3 32,1 2 128,0 0-32,0-1 64,-29-26 32,28 27 32,-23-27-64,22 0-353,1 25-1569,0-25-3651</inkml:trace>
  <inkml:trace contextRef="#ctx0" brushRef="#br0" timeOffset="53549.06">8032 10577 6149,'0'0'641,"0"0"-1218,0 0 866,0 0 2081,0 0-32,0 0-1121,0 0-544,0 0 128,0 0 256,0 0-225,0 0-351,0 0-161,0 0 33,0 0-33,0 0-96,0 0-160,0 0-64,0 0 64,-28 0 160,28 28-224,0-28-96,0 26 160,0 0-32,0 0 0,0 1-64,0 0 96,0-1-64,0 0 32,0 2-32,0-3 0,0 3 33,28-3-66,-1 2 98,-27 26-33,27-26 0,-1 0 0,0 25-96,0-26 64,28 28 32,-28-28-32,26 28 0,-25-29-193,26 2 450,-1-1-161,2 1 64,-2-27 128,2 27-96,24-27 65,3 0-65,-2-27-32,1 0-96,-2 27 32,4-26-128,23 26 64,-26-27-32,1 27 32,-2 0 0,1-25-32,-26 25 32,2-28 32,22 28-64,-22-26 32,-3 0-64,28-1 96,-28-26 0,1 26-96,1 2 32,-2-2 0,-26-26-32,29 26 0,-31-25 32,3 24-96,1 3 0,-2-29 64,-26 28 32,27-1-64,-3 0 128,4 27-96,-1-26 96,-1 0-64,26 26 0,-25-26 0,26 26 0,-1 0 32,-25-28 0,0 28-32,26 0-64,-53 0 128,25 0-96,-25 0 0,27 0 32,-27 0-64,0 0 0,0 0 0,0 0-128,0 0-385,0 0-1152,-27 0-1699,27 0-8551</inkml:trace>
  <inkml:trace contextRef="#ctx0" brushRef="#br0" timeOffset="53868.08">10494 10418 11851,'26'0'320,"26"0"-128,-25 0 449,26 0-1,-1 0 417,2 27-768,-26 1-225,22-28-32,-23 25 0,1 2 0,-1-27-32,-27 26 0,26 0 32,-26-26 32,0 0 320,0 28 97,0-2 127,-26-26 193,26 26-160,-27 0-225,-1 1-256,1 0-32,3-1-160,-2 0-480,-2 27 95,1-25-1088,-25-3-1666,25 2-8872</inkml:trace>
  <inkml:trace contextRef="#ctx0" brushRef="#br0" timeOffset="65974.77">8350 2841 12203,'0'-26'801,"26"-2"-673,26 2-160,2-26-352,-2-2 255,29-24 226,24 24 127,-51 28-160,24-28 64,-24 1-160,-28 28-993,0-1-3587</inkml:trace>
  <inkml:trace contextRef="#ctx0" brushRef="#br0" timeOffset="66228.78">8218 2523 11146,'-27'27'-641,"0"0"257,27-2-160,0 28-97,0 1 577,0-2 64,0-26 256,27 28 289,0-28 255,-1 1 161,0-27 160,27 0-288,26 0-192,-26-27-449,26 1-448,2 0-865,-2-2-2851</inkml:trace>
  <inkml:trace contextRef="#ctx0" brushRef="#br0" timeOffset="66775.81">12454 2126 4964,'0'0'1922,"0"0"-128,0 27-961,0-27-673,-27 52 0,-1-26 352,1 28-127,-25 0-161,26-3-64,-1 2-64,0-25-160,27 24-32,-26-25-417,26-27-1120,-26 27-2723</inkml:trace>
  <inkml:trace contextRef="#ctx0" brushRef="#br0" timeOffset="66991.83">12082 2471 8456,'-28'52'192,"28"-25"-128,0 25 128,0 1-128,0-26 256,0 26 865,28-53-224,-2 26 32,1-26-416,26 0-225,-1 0-96,2 0-224,-2-26-352,1 0-1121,2-1-2371</inkml:trace>
  <inkml:trace contextRef="#ctx0" brushRef="#br0" timeOffset="77679.42">6655 10789 5637,'0'0'1441,"0"0"-448,0 0 801,0 0-65,0 0-319,0 0-545,27-26-353,-27 26-63,0 0 159,0 0-224,0 26-223,-27-26 31,27 28-32,-27 25-64,2-1-64,-29 28 0,28-1 0,-26 1-32,-2 25 64,0 2-64,3-27 32,-4 25 32,5-25-64,-5-1 0,28 1-64,-25-28-64,52-24-192,-26-3-417,-1 2-736,27-27-1186,0 0-3427</inkml:trace>
  <inkml:trace contextRef="#ctx0" brushRef="#br0" timeOffset="78112.45">6257 10949 6342,'-26'0'1985,"26"0"-607,0-27-257,0 27 0,0 0 192,0 0-384,0 0-609,26-27 129,1 27-65,1 0-192,-1-25-192,25-3 64,28 3-64,-28-3 32,28 2-32,-28 0 32,1-1 32,-26 27-64,1-27 32,-4 27 32,-24 0 33,0 27 191,0 0-96,0 25-160,0-24 0,0 25-96,0-1-192,0 1-1506,27-26-4900</inkml:trace>
  <inkml:trace contextRef="#ctx0" brushRef="#br0" timeOffset="82880.73">7926 10789 3651,'0'0'1153,"0"0"641,0-26 480,0 26-673,0 0-319,0 0-129,0 0-256,0 0 63,0 0-191,0 0 0,0 0-96,0 0-161,0 0-352,0 0-64,0 0 0,0 26 33,0 2-65,-27 25 0,27 26-96,-27 26 192,3 2-64,-4 51 64,2 1-96,-1 1-96,-26-1-32,27-27 160,0-26-96,-1-27 128,0 1-320,27-27 416,-26 1-224,26-29-160,0-25-769,0 0-1089,0-25-1889</inkml:trace>
  <inkml:trace contextRef="#ctx0" brushRef="#br0" timeOffset="83349.75">7556 10949 11851,'-26'26'1601,"26"-26"-63,0 0-65,0 0-96,0 0-159,0 0-642,26 0-288,0-26 65,0 26-65,28-27-32,-2-25-320,28 24 96,-26-25-96,24 27 64,-24-27 0,-2 26-160,-25 1 128,0 0-32,-1 26-32,-26 0 32,0 0-160,0 26 320,0 0-64,0 1 96,0 26-192,0 1 32,0-29 32,26 28-64,-26-26-385,26 0-704,1-1-929,0 1-2786</inkml:trace>
  <inkml:trace contextRef="#ctx0" brushRef="#br0" timeOffset="103336.9">5437 13970 6662,'27'-28'1601,"-27"3"385,0-2 513,0 27-674,0 0-351,0-27-161,0 27-384,-27 0-128,27 0-289,-26 27-352,26-27-192,-26 27-64,26 26 96,-26-1-96,26 28 32,0 0 192,26-1-256,0 1 160,27-28-96,0-26 32,-1 1 64,30 0 96,-32-27-64,5-27 128,-2-26-96,-1 26 65,2-52-161,-28 26 128,0-26-64,-26-1 32,26 27 0,-26 1-96,-26-1-32,26-1-64,-26 28-64,0 26 31,-1 0-127,27 26 160,-27 28 96,27 24 32,-28 2 0,28 0 32,28 26-96,-28-1 160,27 2-192,-27-27 32,27 26 32,-27 0-96,26-28 0,-26-24 128,0 26 128,0-28-160,-26-26 64,-28 1 705,26 0-192,-22-27 31,-32 0-95,32 0-33,-32 0-256,4-27-320,-2 0 128,28 27-96,-2-26-160,2 26-417,52 0-480,0-27-1441,0 27-961,24-25-6343</inkml:trace>
  <inkml:trace contextRef="#ctx0" brushRef="#br0" timeOffset="103977.93">6974 13863 9064,'26'-26'3043,"-26"-1"-1666,0 27 641,0-27-737,0 1-352,-26 0 96,26 26-448,-27-26 63,-1 26-351,4 0-225,-3 0-32,1 26-128,-29 0-64,31 27 63,-4 0 1,1 1 32,1 24 32,-1 2 0,27-26 32,0 26 0,27-28-32,-1-26 32,1 28 0,25-54-64,3 25 256,-2-25-224,-29 0 96,4 0-64,-1-25-320,-1 25-737,-26-27-577,0 27-255,0-27-1987,0 1-6694</inkml:trace>
  <inkml:trace contextRef="#ctx0" brushRef="#br0" timeOffset="104122.95">6682 14129 1409,'-27'0'13677,"27"0"-12941,0 0 386,27 0 575,-1 0-255,29 0-802,24-27-416,-26 0-128,-1 27-416,1-25-513,-26 25-1537,25-28-3011</inkml:trace>
  <inkml:trace contextRef="#ctx0" brushRef="#br0" timeOffset="105045">8270 13334 12043,'0'-53'2114,"0"26"-1409,0 0 352,0 1-289,-26-1 1,0 2-224,-1 25-289,-26-28-480,1 28 192,-2 28-289,2-3-287,-2 2-129,0 26-64,2-1 225,26 1 95,-1 2 257,27-3 192,0 0 96,27-24 96,-1 24 225,2-25-65,50-1-32,-24 1 0,-2-27-95,2 27-193,-28-1-97,0 26-95,0-25 0,-26 0 96,-26-1 96,0-26 96,0 27 0,-28-27 96,26 27-63,4-27-65,-2 0 192,-2 0 128,28 0-192,28 0 1,-2 25 223,26-25-224,2 53-192,-28-26 64,0 1-96,0 24 64,1-25-32,-27 26 64,0-26 192,-27 25-31,1-26 287,26 1 193,-26 0-129,26 25-255,0-26-129,26 1 96,0 0 64,1-1-223,26 0-97,-27 2-64,27-28 0,-26 25-321,-1-25-415,0 0-1090,0 0-1377,-26 0-9802</inkml:trace>
  <inkml:trace contextRef="#ctx0" brushRef="#br0" timeOffset="106654.1">9116 13625 10634,'-26'0'3235,"26"-27"-2659,-24 27-544,-3 0 0,27 0 0,-28 27-32,1-1-96,27 28 96,0-2 0,0 1 32,0 0-32,27 1 192,1-1 1,23-1 159,30-24 481,-2-28 192,1 0-32,-2-28 96,1-24-160,1-1-193,-28-1-159,-25-26-161,-1 2 33,-26-2-1,-26 28-320,-25-3 192,-4 3-159,-50 25-354,25 27-127,1 0-256,1 27-321,24 0-897,0 26-1025,30-1-1633,48-25-7175</inkml:trace>
  <inkml:trace contextRef="#ctx0" brushRef="#br0" timeOffset="107174.13">10307 13863 15054,'0'54'1441,"0"-29"-1185,-24 3 1282,-3 24-898,27-24-351,-26 24-257,-2-25-32,1 26-32,3-26 64,-31-2-224,29-25-449,-1 27-576,2-27-481,-2 0-1281,27-27-6726</inkml:trace>
  <inkml:trace contextRef="#ctx0" brushRef="#br0" timeOffset="107881.17">10996 13414 13132,'0'-28'1569,"0"1"-544,0 27 417,27-25-129,-27 25-352,0 0-288,27 0-129,-27 25-160,0 2 65,0 53-65,26-28-192,-26 28 97,0 27-289,0-29 0,0 2 0,0-26-64,0-1-97,0-1-63,27-24-64,-27-3-321,25-25-832,-25 0-1025,27 0-1602</inkml:trace>
  <inkml:trace contextRef="#ctx0" brushRef="#br0" timeOffset="108184.18">11711 13917 14509,'27'25'417,"-27"-25"95,0 28 1154,-27 24-1,27-24-544,-53 24-544,27 1-481,0 1 0,-28-29 96,2 28-384,26-26-577,-1 0-1505,27-27-1730</inkml:trace>
  <inkml:trace contextRef="#ctx0" brushRef="#br0" timeOffset="108832.22">12320 13306 2754,'-26'-25'10218,"-1"25"-8777,27 0-224,0-27 161,0 27-129,0 0-577,27 0-543,-1 0-33,0 27-96,27-2-64,2 3-289,-5-3-63,5 2-97,-28 26 225,-27 1 288,25-1 32,-50-1 32,-2 1 481,0-26 159,-1 26 33,2-27-160,2 27-1,-3-53-256,27 27-191,0-1-65,27-26 64,23 0-256,5 0-257,24 0-223,-26 0-321,-1 0-513,1 0-736,26-26-2914</inkml:trace>
  <inkml:trace contextRef="#ctx0" brushRef="#br0" timeOffset="109029.23">13167 13757 7751,'0'26'5733,"0"1"-4387,0-27 255,0 27-384,0 26-480,-28-26-161,28-2-383,-24 28-193,-3-26-96,27 1-289,-28 24-768,28-52-160,0 0-833,0 0-3556</inkml:trace>
  <inkml:trace contextRef="#ctx0" brushRef="#br0" timeOffset="109496.26">13590 13306 14189,'0'0'1217,"0"-25"-801,0 25 257,0-27-353,28 27-31,25 0-161,-29 0-160,31 0-32,-29 27-128,1-27-33,-2 25-63,-25 3 32,0-3 160,0 2 96,-25 1 96,25-3-96,-27 2-64,27 0-64,0-2-129,27 3-31,-2-1 64,2-2 64,0 2 64,-1-27 32,1 26 64,-27 1 256,0 0 224,0-1 161,-27 0 352,1 0 32,-1-26-160,0 27-481,-25-27-256,26 27-64,-1-27-128,27 0-64,-28 0-577,28 0-320,0 0-288,0 0-224,28 0-737,-28 0-3428</inkml:trace>
  <inkml:trace contextRef="#ctx0" brushRef="#br0" timeOffset="110058.29">14200 13069 13676,'0'0'865,"24"-27"-961,3 27 673,28 0 544,-3 0-32,1 27-577,27-27-448,-55 26-288,2 0 32,0 2-128,-27 24-225,0-26 161,-27 1 352,0 25 160,-25-24 160,26-3-32,-28 30 161,54-30-97,-26 2-256,26 0-32,26-2 32,1 3-64,26-1-32,-1-2-32,2 2-64,0 26 32,-30-26 0,3-1 96,0 0 0,-27 0 64,0 1 32,-27 26-64,27-26 32,0 0-96,0 26 64,0-28-96,0 30 0,0-30-352,27 29 31,-27-28 1,0 1 224,0 0 224,-27-2 128,0 2 384,3-27 257,-30 0 320,-25 0-288,-1 0-545,1 0-352,-2 26-160,30-26-1441,-3 0-2179</inkml:trace>
  <inkml:trace contextRef="#ctx0" brushRef="#br0" timeOffset="110965.34">3480 14473 5733,'-28'26'6758,"28"-26"-5765,0 0 192,0 0 449,0 0-481,28 0-256,-1 0 160,25 0-577,28 0-95,-28 0-97,28 0-192,-2 0 0,1 0 0,29 0-96,-29 0-96,-26 0-192,-1 0-385,-25 0-416,-1 0-288,-26 0-32,0 0-962,-26-26-3939</inkml:trace>
  <inkml:trace contextRef="#ctx0" brushRef="#br0" timeOffset="111218.36">4009 14287 12075,'0'0'641,"27"0"-161,-3 0 1378,3 0-1025,27 0-417,-2 0 160,28 27-576,-28 25 129,2-25 31,-1-1 96,-1 28-320,-25-2 96,-1-24 96,-26-3 64,0 28 225,-26-25 31,-28 24 33,29-25-193,-55 26-192,28-26-160,-1 25-737,-1-25-1793,29-1-3652</inkml:trace>
  <inkml:trace contextRef="#ctx0" brushRef="#br0" timeOffset="116505.66">1600 9889 9737,'-27'0'320,"27"0"513,-26 0 768,26 0 225,-27 0 32,27-27-321,-27 27-768,27 0-513,-25 0-128,25 0 353,25 0 95,2 0-223,0 0-193,26 0-128,-1 0 32,29 0 128,25 0-160,-1 0-96,0-27 32,1 27 32,2 0 0,-31 0 0,4 0-192,-29 0 96,2 0-96,-28 0-129,-26 0-63,0 0-64,0 0-193,0 0-865,-26 0-864,-1-26-577,0 26-3138</inkml:trace>
  <inkml:trace contextRef="#ctx0" brushRef="#br0" timeOffset="116787.67">2313 9623 10570,'0'0'512,"0"0"-320,0 0 0,0 0 481,27 0 192,1 0-705,25 0-128,-1 27-32,2-27 64,24 27 0,-24-27 128,-2 26-160,28-26 32,-52 27 225,-4-27 63,2 0 128,-26 27 225,0-2 961,-26 2-705,2-1-481,-31 1-224,2 0-192,1 25-288,-2-24-993,2-2-1249,26 0-3716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0-10T00:18:19.855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1336 2967 256,'0'27'14702,"0"-27"-14734,0 0 352,0 0 769,-28 0-352,28 0-129,28 0 33,-1 0-417,-1 0 0,0 0-32,0 0 97,28 0-129,-2 0-32,1 0-32,0-27-160,-27 27 128,27 0-224,2 0-256,-31-26-129,2 26-352,2 0-320,-28-27-705,27 27-2274,-27 0-5957</inkml:trace>
  <inkml:trace contextRef="#ctx0" brushRef="#br0" timeOffset="260.01">1732 2702 13580,'-27'25'-480,"27"3"-193,0-28 994,27 0 127,0 0 641,25 0-288,2 27-577,0-27-192,-2 27 96,1-2 128,-1 0 129,-25-25 31,-1 28-160,1-1 289,-27 0-33,0-1 65,0-26-385,-27 27-128,1-2-64,-1 2-192,2 0-1313,-2-1-2179,-26 1-8680</inkml:trace>
  <inkml:trace contextRef="#ctx0" brushRef="#br0" timeOffset="9733.54">18486 3762 320,'-25'0'929,"25"0"-129,0 0-95,0 0-64,0 0 127,0 0 33,-27 0-224,27 0-193,0 0-160,0 0-31,0 0 95,0 0 320,0 0 385,0 0 128,0 0 97,0 0-1,0 0-320,0 0-65,0 0-223,0 0-225,0 0-63,0 0-161,0 0-64,27 0-32,-2 0 32,29 0-128,-28 0 32,26 0 32,2 0-128,0 0-160,-3 0-673,-23 0-737,25 0-1345,-26 0-2402</inkml:trace>
  <inkml:trace contextRef="#ctx0" brushRef="#br1" timeOffset="51368.93">18142 2941 3555,'0'0'2562,"0"0"-1248,0 0 223,0 0-160,0 0 385,0 0-353,0 0-608,0 0-320,0 0 31,0 0 129,0 0-1,0 0-159,0 0-97,0 0-192,0 0 32,0 0 33,0 0-97,0 0 32,28 0 64,-28 0-128,27 0-32,-3 0 1,-24 0-33,28 0-32,-1 0-32,-1 0 64,1 0-64,-2 0-192,29 0 480,-28 0-256,26 0 0,2 0 32,-28 0-64,26 0 32,2 0 64,0 0-64,-3 0-32,4 0 64,-2 0-64,-1 0-96,1 0 160,-1 0 64,2 0-160,-1 0 0,-1 0 32,3 0 128,-5 0-224,32 0 128,-30 0-32,28 0 32,-2-27-64,2 27 96,-1 0-64,-24 0-96,22 0 160,4 0-128,-29 0 64,28 0-32,-28 0 32,28 0 128,-1 0-224,-24 0 192,23 0-224,0 0 160,3 0-64,-2 0 32,1-27-64,-2 27 96,1 0-384,2 0 576,25-28-128,-26 28-192,25 0 128,-26 0-96,2 0 64,-4 0-192,-22 0 128,24 0-64,-1 0 64,2 0-97,-1 0 33,26-25 128,3 25-32,-2 0 128,26 0-160,-27-25 160,0 25-96,-23 0 64,-5 0-160,4 0 128,-2 0 64,0 0-192,27 0 96,-27 0 0,0 0 0,29 0 0,-3 0 64,0 0-32,1 0 193,2 0-1,-3-27 64,0 27 129,1 0-65,-1 0-224,3 0 64,-3-27 64,1 27-224,-1 0 193,2 0-225,-2 0 0,0 0 0,2-28 32,-27 28 0,25 0 96,-26 0-128,1 0 64,-1 0 64,26 28-160,-24-28 448,25 0-223,-1 0 31,0 0 0,3 27-160,24-27 64,-26 0-160,-1 0 128,0 0 96,3 0-160,-2 0-64,-28 0 32,28 0 0,-53 0 193,26 0-289,-26-27 31,-26 27-159,1 0-224,-28 0-737,0 0-737,0 0-2915</inkml:trace>
  <inkml:trace contextRef="#ctx0" brushRef="#br1" timeOffset="53238.04">18618 4715 6854,'0'0'5349,"0"-27"-3844,0 27 161,-25-26-545,25 26-480,-27 0-97,1 0-352,26 26-256,-27-26-32,0 27 96,2 26 0,-2-26 0,1 26 32,26 1-32,0-2 96,0 1 0,26-26 97,1 25-193,-2-26 64,29 1 32,-1-27-128,-1 27-641,-25-27-1345,27 0-3683</inkml:trace>
  <inkml:trace contextRef="#ctx0" brushRef="#br1" timeOffset="53548.06">19096 4902 13933,'-27'0'32,"0"25"-32,2 2-96,-2 26 96,27-26-32,0 25 0,27-26-481,25 1-608,1-27 673,-26 27 448,25-27 352,3 0 257,-5-27 191,-23 0 225,1 1 192,-1 0-256,-27 0-64,-27-1-160,-1 0-129,-23 1-255,-3-1-161,0 2-224,2 25-160,26 0-577,-1 0-768,0 0-1378,27 25-2755</inkml:trace>
  <inkml:trace contextRef="#ctx0" brushRef="#br1" timeOffset="53836.07">19572 4902 2274,'53'-28'10666,"-80"28"-10090,1 0 353,0-26-544,0 26 511,-28 0-383,28 0-449,-26 26-160,52-26 0,-27 28-96,54-3 95,-1 2 1,26-1-192,28 1 96,-28 0 96,28-1 0,-28 26 64,-25-25 0,0 0 32,-27-1 256,-27-26 481,0 27 63,-25-27 1,-1 0-416,-26 0-225,26 0-577,0 0-960,1-27-1954,52 1-8616</inkml:trace>
  <inkml:trace contextRef="#ctx0" brushRef="#br1" timeOffset="54031.09">19836 4874 5861,'53'28'9961,"-53"-28"-9352,28 0 1185,-1 0-705,-27 0-128,52 0-193,-26 0-671,28-28-33,-28 28-128,26 0-193,-25-26-255,0 26-545,-1-28-705,0 3-1345,-26 25-3075</inkml:trace>
  <inkml:trace contextRef="#ctx0" brushRef="#br1" timeOffset="54240.1">20049 4556 13292,'0'52'288,"0"2"1378,0-1 32,0 0-161,0-1-416,0 2-640,0-1-225,0 27-256,0-27 96,0-1-192,0 2-513,27-28-160,-27 1-352,26-2-608,-26 3-1666,26-28-4773</inkml:trace>
  <inkml:trace contextRef="#ctx0" brushRef="#br1" timeOffset="54572.12">20605 4212 13612,'0'0'801,"-27"0"-833,1 26 224,-2 27 801,4 0 353,-3 27-418,27 26-447,-27-28-129,27 29 129,0-27-65,0-1-256,27 1 0,0-27-96,-3 0-32,30-1-128,-27 2-64,0-28-128,-2 1-96,2-27-513,-27 0-769,26 25-2113,-26-25-8297</inkml:trace>
  <inkml:trace contextRef="#ctx0" brushRef="#br1" timeOffset="56252.21">20948 4424 6149,'-27'-26'4453,"27"-1"-3621,0 54-1312,0-1 896,27 26 801,-1 28-31,2 0-322,-1 26-447,-27 0-161,27 0-64,-27-26 32,0-2 97,0-24-1,0-28 64,0 1-63,0-27 287,0-27 321,0 27-577,0-53-480,24 0 64,-24 1-160,28-2 64,-28 28-96,26-1-33,1 27 65,0 0 64,-27 27 256,25-1 160,2 1-128,-1 26-63,1 26-65,-27-26-193,27-1-415,-2 2-1506,2-28-3107</inkml:trace>
  <inkml:trace contextRef="#ctx0" brushRef="#br1" timeOffset="56641.23">21690 5007 16111,'-53'0'-865,"1"27"417,25-1 191,-1 26 385,28 2 289,0-1-257,28 0-256,-1-27-385,25 27 193,1-28 256,-1-25 64,2 28 64,-1-56 128,-1 28 129,-25-25-1,-27-28-128,0 27-64,0-27 33,-54 26-193,29-26-577,-55 26-288,28 1 673,-28 26 480,28 0 33,25 0-129,-1 26-96,2 1-32,26 0 128,26-1 225,29 1-65,-3-2-192,28-25-288,-28 0-192,1 0-577,-1 0-1377,2 0-3107</inkml:trace>
  <inkml:trace contextRef="#ctx0" brushRef="#br1" timeOffset="56967.25">22273 4291 2049,'-27'-53'11563,"27"53"-11402,0 0 223,-26 0-352,-1 53 641,27 0 544,-28 1-417,28 24-383,0 29 127,0-28-95,0 27-65,0-26-160,28-1-63,25 1-65,-26-27-224,25-1-33,-25 2-351,26-28-417,-1 1-1057,-25-27-2146</inkml:trace>
  <inkml:trace contextRef="#ctx0" brushRef="#br1" timeOffset="57154.25">22589 4795 2690,'0'25'13613,"27"3"-13133,-27-2 866,54 27-225,-30-26-385,31-1 65,-2 1-641,-1 0-320,2-1-641,-2-26 33,-26 26-1090,28-26-3235</inkml:trace>
  <inkml:trace contextRef="#ctx0" brushRef="#br1" timeOffset="57343.27">22960 4742 15182,'-52'26'384,"52"-26"-95,-54 27 896,28-2-96,0 29-257,0-1-543,-1-26-289,-1 26-545,28 0-191,0-27-418,0 27-703,0-53-1923,28 27-3715</inkml:trace>
  <inkml:trace contextRef="#ctx0" brushRef="#br1" timeOffset="57623.28">23172 4132 12043,'-27'-26'2370,"27"-1"-2018,-27 27 257,27 27-161,-26-1 834,26 28-289,0-2-481,0 1-256,0 27-31,0-27-97,26-1-64,-26-24-96,27 24-353,0-25-159,1-27-385,22 0-929,-22 0-2082,-1 0-6501</inkml:trace>
  <inkml:trace contextRef="#ctx0" brushRef="#br1" timeOffset="57753.3">23358 4344 12299,'-26'80'481,"26"-54"-738,26 0-960,-26 2 481,26-2-450,0-26-2369</inkml:trace>
  <inkml:trace contextRef="#ctx0" brushRef="#br1" timeOffset="57918.31">23410 4212 19154,'0'26'64,"0"-26"-417,0 0 225,0 0 32,27 28-192,0-28-897,-1 25-3332</inkml:trace>
  <inkml:trace contextRef="#ctx0" brushRef="#br1" timeOffset="58150.32">23701 4053 13164,'0'26'288,"27"1"993,-27-1-31,28 1-482,-28 26 225,24-27-352,-24 27-449,0 0 0,0-26-96,0 26 97,0-27-193,0 0 0,0-26-705,0 28-1185,0-28-4100</inkml:trace>
  <inkml:trace contextRef="#ctx0" brushRef="#br1" timeOffset="58496.34">23940 3921 14253,'26'0'-96,"-26"26"1025,27 28 576,25-28 161,-25 53-481,26-26-641,-1 26-383,1 1-97,-26 26 0,1-26-64,-28-1 32,0 0 96,-28 1-96,1-27 64,1 0-64,-1 1 64,2-29-128,-2 28-256,0-26-481,1 0-1121,-1-27-4452</inkml:trace>
  <inkml:trace contextRef="#ctx0" brushRef="#br1" timeOffset="58914.36">24946 5086 15502,'27'26'1538,"-27"-26"-481,0 27 96,0 0 32,-27-27-320,-1 26-769,-25 1-128,29-2-449,-4 3-512,1-2-1057,1-26-5861</inkml:trace>
  <inkml:trace contextRef="#ctx0" brushRef="#br1" timeOffset="59642.41">25898 4795 13548,'0'-27'897,"0"1"192,0 26-128,0 0-96,0 0-577,0 0-512,0 26 160,0 1 64,0 26 0,0-27 0,27 27 0,-2 0 0,2-26-32,0 0-32,27-1 32,-30-26 0,31 0 128,-28-26 64,-1-1-32,0 0 0,0 1 161,-26-1-225,27 2-96,-27-3-97,0 28-95,27 0-288,-27 28 223,26-3 129,0 28 128,-26 1-32,26 24 32,-26-24 32,27 24 0,-27-24 321,-27-1 351,1 0 353,0-26 256,-54 26 129,28-27-417,-29-26-225,4 0-95,-5 0-513,4 0-192,24-26-480,29-2-609,-28 3-321,53-30-576,-27 30-1121,27-2-3395</inkml:trace>
  <inkml:trace contextRef="#ctx0" brushRef="#br1" timeOffset="59988.43">26480 4027 14093,'0'-26'672,"0"26"-575,53 0 896,2 26 224,-5 26-32,32 1-384,-30 27-321,28-1-32,-2 28 129,-24-29-193,-2 29-191,-26-2-65,1 2-96,0 0 96,-27-29-160,0 2 96,-27-1-449,0-26-319,-25 27-417,26-28-1025,-28 0-3364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0-10T00:20:09.249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FF00FF"/>
    </inkml:brush>
  </inkml:definitions>
  <inkml:trace contextRef="#ctx0" brushRef="#br0">18573 6233 8231,'-26'26'64,"0"-26"513,26 0-417,0 0 513,26 0 768,0 0-288,27-26-544,0 26-225,26 0-64,26 0-127,3 0 31,50 0-128,0-27 32,56 27-96,-4 0 32,54 0-32,-25 0 0,52 0 128,1 0 449,0-27 256,-2 27-193,26 0-31,3-25-32,0 25-193,-3 0-32,29 0-95,-2 0-97,2 0-96,-1 0-64,1-27 32,-2 27-32,2-26-320,-55 26 960,0 0-383,-24 0 383,-26 26-608,-30-26 96,-24 0-160,-53 27 129,-28-27-1283,-51 0 674,-29 0-1570,-25 25-929,-25-25-1409</inkml:trace>
  <inkml:trace contextRef="#ctx0" brushRef="#br0" timeOffset="11259.64">15556 2046 2114,'0'0'1729,"0"0"33,0 0-321,0-25 1,0 25 31,-26 0-192,26 0-416,0 0-192,0 0-161,0-28-192,0 28-320,0 0-224,0 28 128,26-28 0,-26 0 0,0 25 64,0 3 0,24 24 0,-24 1 32,0 27 64,0-1-64,-24 1 32,24-1-32,0 2 0,0-2-32,0-1 32,0 2-64,0-1 64,0 1 0,0 0 64,0-1-32,0 27-64,0-27 64,-26 1 64,26-1-128,-27 27 64,27-27-32,-28 1 32,28 27 0,0-29 96,0 2 128,0 26 1,0-26 127,0 26-32,0-27-63,0 26-129,0-25-32,0 26 128,0-26 0,0 26-95,0-26-97,0-1-32,0 26 64,0-25-64,0 0-32,28-1 64,-28 1-32,0-27 0,0 26-32,0 1 32,0-27-32,0 26 0,0-26 32,0-1-32,0 2 0,0 0 0,0-2 0,0 2 0,0-28 32,27 26 32,-27-25-256,0-27 192,0 27 32,26-1-64,-26-26 96,0 0 96,24 27 32,-24-27-96,28 0-64,-28 0 32,27 0 0,0 0-160,-1 0 0,1 0 32,-2-27-32,2 27 96,0 0-32,26 0 32,-28 0 0,2 0-32,28 0 32,-5 0 0,-23 0-64,28 0 32,-29 0 32,26 0 0,2-26-32,-2 26 32,-26 0 0,28 0-32,-2 0 64,-26 0-32,28 0 32,-2 0-64,1 0 32,2 26 0,-3-26 32,28 0 0,-28 0-64,28 0 32,-1 0 0,2 0 32,-2 0-32,-2 0 0,4 0 0,-2 0 32,26 0 96,-25 0-64,-1 0 0,2 0 0,25 27-64,-28-27 0,29 0 32,-2 0-32,1 0 0,0 0-32,26-27 32,-26 27 0,26 0 0,-24-26 0,24 26 0,0-27 32,0 27-32,-27 0 0,28-27 0,-1 27 0,0 0 0,0-25 0,0 25-160,2 0 545,-2-27-706,0 27 642,0 0-706,1-26 577,-1 26-256,-27 0 96,27 0-32,-24 0-32,24 0 32,-26 0 0,-1 0 0,27 0 0,-27 0 0,29 0 128,-2 26-480,-26-26 640,28 0-544,-2 0 576,-27 27-672,0-27 704,27 0-480,-26 0 128,2 25 32,24-25-64,-27 0 32,27 0 32,1 27-32,-1-27 0,-26 0 32,26 0-32,28 0-32,-28 0 32,0 27 0,0-27 32,0 0 32,1 0-64,-1 0 33,27 0 31,-27 0 0,1 0-32,-1 0-32,0 0-32,28-27 32,-28 27 32,0 0-32,0 0 0,28 0 32,-28-27-32,0 27 32,0 0-32,0 0 0,1-25 0,-1 25 0,0 0-192,0-27 512,-26 27-288,-1 0 32,-24-26-64,25 26 32,-28 0-64,-24 0 32,27-27 0,-30 27-96,30 0 0,-29 0 0,1 0 32,-1 0 64,2-27 32,-1 27-32,-1 0 32,-25 0 32,-1 0 64,2 0-32,-4 0 0,-24 0-96,27 0 0,-27 0 0,27 0-64,-27-26-64,0 26 96,0-26 32,28 0-64,-28 26 64,0-28 0,-28-26 64,28 29-32,-27-30-32,27 30 64,-27-54-32,27 26-32,0-27-32,0 1-32,0-27-64,0 0 64,0 0-32,0 0 96,0 0 0,0-26-64,0 25 96,0-25-64,0 0 32,0-1 0,0 1 32,0 0 0,0-2-32,0 2 64,0-1-64,0 1 128,0 0-32,0-1 32,0 1-64,0 25-64,0-25 0,0 27 32,0-2 32,0 3 32,0-4-32,-24 29 257,24-27-257,0 27 0,0-1-32,0 28-32,0-1 32,0 25-64,0-23 160,0-30-160,0 27 160,0 2-64,0-1-64,0 0-32,0 27-64,-28 0-32,28-2-64,-26 2-33,26 0 129,-27 26 0,0-27 32,-25 27-32,-1-25 32,1-3 32,-28 28 32,1 0-64,-26 0 32,-30 0 0,-22-27-32,-2 27-32,-1 0-64,-25 27 31,1-27 65,-29 0 64,2 0 0,-2 0-32,2 0 64,-26 28 32,23-28-64,-23 0 96,0 0-31,-2 0 63,-25 25-32,-3-25-32,2 27-64,1-1 32,0 0-32,-1 2-32,1-2 32,-2-26 0,2 26 32,-28 0-32,28-26 0,-1 27 64,-26 0-96,26-27 64,1 26-32,-1-26 0,1 0-32,26 27 0,-27-27 0,28 0 0,-3 0 64,2 0-32,1-27 64,-2 27 96,-1 0 96,3 0-32,0 0 1,23-26-257,4 26 192,-28 0-160,52-27 32,-25 27-32,24 0-32,28-27-32,-25 27-257,26 0-415,26 0-1122,-2 0-2915</inkml:trace>
  <inkml:trace contextRef="#ctx0" brushRef="#br0" timeOffset="17670">1208 8114 11466,'-78'0'897,"51"0"577,0 0-834,2 0-31,25 0 384,0 0-353,0 0-319,25 0 31,2 0-192,0 0-32,26 27-96,26-27 96,-25 26 1,52-26-33,-28 0-64,29 0 96,-2 0-256,-26 0-97,2 0-223,-2 0-609,-52-26-737,23 26-1345,-22-27-2210</inkml:trace>
  <inkml:trace contextRef="#ctx0" brushRef="#br0" timeOffset="17922.02">1844 7877 12684,'-26'0'32,"26"0"96,0 0 480,26 0-95,53 25 576,-24-25-481,23 27-287,2-27-225,-28 26-32,28-26 0,-28 26-64,2 2 0,-26-2 0,-2 0 32,-26 0 192,0 1 32,-26 0-96,-2 26-31,-52-1-33,1 1-64,-26 2-192,-1-4-1282,-2 2-3074</inkml:trace>
  <inkml:trace contextRef="#ctx0" brushRef="#br1" timeOffset="23980.37">8276 7345 6470,'0'0'864,"0"0"-31,0-26 961,0 26-32,0 0-161,0 0-704,0 0-577,0 0-96,0 0-127,-25 26 31,25-26 0,-27 28 0,1-28-128,-1 26 96,-25 0-96,25 27 32,-27-26-64,3-1 64,23 26-32,-25-25 0,26 26 0,0-26 32,2 0-32,25-27 0,-27 26 0,27-26 0,0 0 64,27 0 128,-27 0 65,52-26-129,-25-1-64,26 0-64,-1 1 0,29-28 32,-30 29 0,4-2 0,-2 1-32,-28-1 0,-25 27 0,0 0-224,0 0-225,-25 27 257,-28-1 96,-2 26 64,4 2 64,-30-1 64,2 0 96,26 1 64,1-29 33,25 30-97,1-30-160,-1 2-96,27-27 0,0 0 0,53 26-64,-26-52 32,25 26-193,28-27-63,-28 2-64,29-3 31,-2 1 97,-26-26 96,-1 53 192,-25-26 0,-27 26-96,27 0-65,-54 26 322,27 2-161,-52-3 0,-1 30 0,26-3 0,-25 0 0,-3 2 96,2-28 128,29 0 64,24 1-64,-28-27-160,56 0 161,-4 0-1,29-27-128,2 1-64,-3-26-32,1-2-32,26 28-64,-26-1 64,-26 2 0,-2-3 32,2 28-64,-27 0 96,0 28 384,-27-3-128,-25 2-191,26 25-33,-1-24-64,0-2-64,27 0-257,-25 0-63,25-26-32,0 27-1891,0-27-5668</inkml:trace>
  <inkml:trace contextRef="#ctx0" brushRef="#br1" timeOffset="25041.43">10896 7425 2274,'0'0'8744,"-26"0"-7815,26-26 352,0 26-352,-27 0-192,2 0-193,-2 0-320,-26 26-192,1 0 0,-2 1 64,1 26 1,-26-26 31,53 25-192,-26-25 128,25-1-64,27 1 0,0-27 0,0 27-64,0-27 160,27 0 32,-3 0 32,4 0-32,25-27-96,26 0 0,-26 1-96,26-1-128,1 0-32,-28 2 128,2-2 64,-3 1 64,-24 26-32,1 0-64,-28 0-65,-28 0 65,1 26 64,-24 26-96,-30 2 96,-24 26 32,26-28 32,-1 28 32,1-27 33,53 0-1,-26-27-96,52 2-64,0-28 0,0 0-64,24 0 96,30 0-32,25-28-161,-26-24-159,26 25-128,28 2 127,-55-30 257,29 30 96,-30 25 0,-23-28 0,-28 28-64,0 28 352,-55 24-95,31-24-193,-57 24 160,29 0 160,-28 2 64,28-2 1,25-25 95,0 0-288,27-27-224,0 0 160,27 0-31,25-27-97,1 0-97,26 1-159,-26 0-64,2 0 192,-4-2 128,-23 2-32,-2 26-128,-26 26 160,-26-26 320,26 54-32,-28-28-96,1 27-96,3-26-96,-3-1-576,27 1-2275,0-2-8808</inkml:trace>
  <inkml:trace contextRef="#ctx0" brushRef="#br1" timeOffset="26029.48">17541 7373 15246,'0'0'160,"0"0"-64,-27 0-32,0 0-96,2 26 96,-28 26 96,-1 2-128,2-1 0,-29-1 1,30 1 159,-3 1-128,27-28 64,3 0 64,24 2 64,0-28 193,24 0-1,31-28-320,-2 2 129,26 0-193,-1-28-96,2 28 64,-28-28-225,28 29-31,-28-2 0,2 27 128,-54 0-128,0 0-353,0 0 289,-54 52 160,2-25 32,-1 26 160,-26 1 0,-1 26 192,2 0 96,-1-28-127,26 0 287,25-24 33,1-2-321,54-26-64,27 0 32,-3 0-288,30-26-32,-2-28-32,26 28-225,-51-1 97,24 2 64,-24-3 192,-26 28-32,-2 0-96,-52 0 192,-2 28 96,1 24 0,-24 0 128,-3-24 96,0 24 1,29-26 127,-2 28-31,1-54-225,26 26-224,0 1 96,26-27-192,1 0-449,-2 0-1184,2 0-4645</inkml:trace>
  <inkml:trace contextRef="#ctx0" brushRef="#br1" timeOffset="26822.53">21166 7425 9577,'0'-26'1953,"0"26"-864,0 0 577,0 0-1025,-24 26-481,-29-26-32,-2 53 32,-24 0-96,-1-1-32,2 2 64,-28-1 321,53 0 255,1 1-159,-1-29-225,53 2-128,0-27-64,0 0 417,26 0-161,25-27-416,30 2-128,-2-3 0,1-24-65,-1 25 1,-1 0-192,-24 1 192,-26 26 95,-28 0-31,0 0 224,-28 53 96,-26 0-96,-24 1 225,24-2 63,-24 1-192,24 0 96,29 1 97,-2-28-193,27 0-96,0-26 192,52 0-64,2 0-224,-1 0-96,26-26-32,-1 0-33,-24-2 225,0 2 0,-27 26-32,-3 0 96,-24 0 225,0 26 127,-24 2-224,-3-2-160,1 0-32,26 0-96,0 1-224,0 0-705,26-1-1281,1-26-3396</inkml:trace>
  <inkml:trace contextRef="#ctx0" brushRef="#br1" timeOffset="41140.35">5576 8750 4708,'0'0'1634,"0"0"-417,0 0-417,0 0 97,0 27-32,0-27-320,0 0-129,0 0-64,0 0 257,0 27-129,0-27 1,0 0-97,0 0 1,0 0-1,0 0-64,0 0 97,0 0 127,0 0 97,0 0-257,0 0-256,0 0-32,0 0-96,0 0-32,0 0-64,0 0 64,0 0 64,0 25 0,0-25-32,0 0 0,0 27 64,0-27-32,0 26-32,0 1 32,0-27 0,0 27-32,0-1 32,0-26-32,0 26-32,0-26 64,0 0 0,0 28 65,0-28-33,0 0 64,0 0-32,0 0-32,0 0-64,27-28 32,0 28-32,-27 0 0,26 0 0,0 0 32,27 0-32,-26-26 0,27 26 0,-30 0 0,31 0 32,-2-26-64,-1 26 32,2 0 0,-2 0-32,1 0 32,0 0-32,-1 0-32,-25 0 32,28 0-32,-5 0-64,5 0 31,-4 0-31,3 0 32,0 26-64,-2-26 32,1 0 64,-1 0 64,28 0 0,-25 0 0,-5 0 0,5 0 0,24 0-32,-26 0-32,-1 0-32,1 0 96,26 0-32,1-26 64,-28 26-32,29 0 0,-3 0 32,-24 0-32,-2 0-32,28 0 32,-28 0 0,2 0-160,-1 0-97,-1 0 129,1 0 96,26 0 0,-24 0 0,-2 0 0,-1 0 32,1 0-32,-1 0-256,2 0-161,-28 0 65,26 0-128,2 0-161,0 0 96,-3 0 417,-23 0 96,25-27 128,-29 27 32,4 0 64,-1 0 65,0 0 31,-1 0-96,0 0-128,0 0-64,1 0 32,0 0 0,-1 0 32,1 0-32,-27 0 192,25 0 417,-25 0 63,0 0-95,27 0-193,-27 0-223,0 0-65,27 0 32,-27 0 64,0 0 256,0 0 161,-27 0-33,27 0-127,0 0-65,0-27 33,0 27-161,0 0-64,0-26-32,0-1-160,0 2 96,0 25-256,0-54-961,0 28-2498,-27-1-11370</inkml:trace>
  <inkml:trace contextRef="#ctx0" brushRef="#br1" timeOffset="44844.56">9706 8804 6470,'0'0'1057,"0"-27"384,0 27 673,0 0 128,0 0-576,0 0-834,0 0-671,0 0 95,0 0 160,0 0-95,28 27-225,-28-27 0,0 0 96,0 25-32,24 2-96,-24-27-32,0 26-32,0 1 32,26 0 0,-26-27 0,0 26 0,0-26-32,0 0 64,0 0-32,27 0 32,-27 0 1,28 0-65,-1 0 32,25-26-97,-26 26 98,28 0-1,-2 0-32,28-27-321,-28 27 577,28 0-191,-28-27-130,29 27 65,-30 0-32,30 0 32,-29-26 0,28 26 32,-28 0-32,1 0 65,-26 0-97,0 0 64,-2 0 192,2 0 0,-27 0 192,0 0 161,0 0 64,0 0-1,0 0-223,0 0-321,-27-27 96,27 27 0,0-25-128,0-2-96,0 0-96,0 1-96,0-1-705,0 0-1890,0-25-11883</inkml:trace>
  <inkml:trace contextRef="#ctx0" brushRef="#br1" timeOffset="47254.7">8171 7505 6342,'27'-27'992,"-27"0"-960,26 1-64,-26 26 129,27 0 799,-27-26 482,0 26-161,0 0 256,0 0 225,0 0-257,0 0-800,-27 0-609,-26 26-32,1 0-224,-3 1-193,-22 26 65,-4-1 288,27-25 0,2 26 32,-1-26-32,1 0 0,25-1-64,27 0-1,-26 2-159,26-28 0,26 0 32,1 0 288,-2-28 64,29 2 0,-1 0-64,-1-1-32,28-26 0,-1 26-128,-25-25 128,25 25 128,-52 1 256,26 26-224,-53 0-128,0 0 129,-53 26-129,-2 1-385,-24 25 65,-26 1 256,-2 1 32,29 26 96,-1-55 384,26 30 97,53-30-385,0 2-128,26-27 32,26 0-64,28 0-32,26-27 0,-1-26 0,27 26-96,-51-26-64,25 1 32,-28 25 160,-24 0 32,-28 1 128,-26 26-160,-26 0 128,-1 26-160,-25 28-96,-28-28 192,-25 53 129,26-24-161,-2-3 32,2 0 288,52-24 97,1-2-353,26 0-96,26-26 192,1-26-64,52 26-64,2-54 32,-2 28-320,-1-27 96,2 28 0,-28-30 32,2 30 32,-28-3 32,1 28-32,-27 0-96,0 0 64,-53 53 32,-1-26 0,-24 53 96,-1-28 64,-1 28-96,28-54 128,25 28 0,-1-28-64,28-26-128,28 0 192,23 0 65,4-26-257,-2-28 128,26 28-192,-26-26-33,-1 24 33,1-24 0,-1 25 96,-25-26 128,-27 26-32,-27-26-31,2 27-33,-28-27 32,-1 0 32,-24 26 64,-1-25-96,-29 25 32,3 27-32,26 0 32,-28 0 0,29 0-96,-1 27-32,52-2-32,-27 29 32,54-28-64,0 1 0,54 0 32,-2-27 32,28 0 0,-1-27 96,1 0 0,25-26-32,-26 1 160,2-1 161,-54-1 63,-2 28-64,-25 0 33,0 0-161,-25 26-256,-55 0-128,1 26 32,-2 0-33,2 27 33,-1 27 96,28-28-192,26 28-96,26-27-65,26-27 257,26 2 0,28-3 128,-1-50 32,29 25 96,-29-54-128,26 28 128,-52-1-64,-1 0-32,-25 1 97,-27 26 159,0 0-64,-27 0-416,-25 53 32,-1-26 64,1 53 64,-1-28-32,26 1-705,27 0-2562,27-27-9866</inkml:trace>
  <inkml:trace contextRef="#ctx0" brushRef="#br1" timeOffset="48682.78">10924 7478 16591,'0'0'385,"0"-27"-97,0 27-32,-28-26-512,-25 26 160,1 26 0,-28 1-97,28 26 193,-28-26 0,28 25 97,-1 1-1,25-26-96,4 26 0,24-27 0,24-26 288,4 0 160,25 0-31,-1-26-161,28 0-128,25-28 0,-26 1-64,-26-26 64,26 53-96,-52-28 65,1 28-65,-28 26-32,-28 0-449,-50 0 161,-3 53 192,-24 0 64,-1 26 96,1 1-32,0-1-64,51-26 128,0 2-32,54-30-128,26 2 160,29-27-32,24 0 96,26-52-32,27-3-128,-25 2-64,26-26 0,-54 26 64,-1-1 32,-51 2-160,-27-1 64,-27 26-416,-25 27-129,-29 0 289,-51 54 352,27-1 160,-27-1 0,0 28-128,53-1 160,-2 1 161,57-27-321,24 0 32,50 1-160,5-28 128,24-26 32,26-26 0,27-2 192,-25 2-384,-1-27 224,-28 0-128,-24 1 64,-2-2 65,-52 28-65,0-28 160,-52 28-288,-2 26-289,-52-27 129,28 54 160,-29-1 64,2 1 96,26 26-192,26 1 96,1 26 64,25-28 32,27 0 0,51 2-64,3-28-128,25-26 64,1 0 0,25-26 0,-26-28 96,2 28-32,-30-27 64,4 0 33,-55 1-65,26-28 128,-52 26 0,-2 1-96,1 26-64,-52-25-160,1-1-192,-2 26-33,1 27 161,-1 0 0,1 27-32,25 26 64,3 26 96,24 1 96,27 27 224,0-27-192,27-28-128,24 0-32,3-24-160,52-2 223,-26-26 130,-2-26 191,1-28 128,-26 1-95,-25 0-129,-1-27-96,-27 28 32,0-2 32,-27 1-64,-54 1-96,29 25-32,-53-26-160,25 53 0,1 0-32,-2 0 31,30 53 161,-4-1 32,29 28 0,26 0-96,0-1 96,54-24-96,0-30-32,51 2 64,-26-27 160,1-27-64,-2 2 96,-24-30 193,-2 30-129,-26-29 96,-26 1-160,-26 0 0,-1 26-32,-25-25-64,25 25-32,-26 27-96,1 0 0,-1 0-64,26 52 64,27 2-128,0 26-97,0-28-607,53 28-1859,26-27-8296</inkml:trace>
  <inkml:trace contextRef="#ctx0" brushRef="#br1" timeOffset="49779.84">17409 7425 11434,'0'-26'737,"0"0"448,0 26-96,0-28-480,0 28 288,0 0-449,-27 28-576,-25-2 0,-1 0 128,-2 54 64,4-2-64,-3 29 192,3-28-128,-4 29-96,55-4 0,0-24-64,0-27 0,55 0 0,-4-53 256,3 0 160,25 0 161,-26-26-65,-1-28-256,2-24 96,-28 24 97,-26-24 255,0-2-159,-26 0-257,-1 26-352,-25-26-96,-1 55-65,-2-28 33,-22 53 128,22 0-128,3 26 95,-1 1 1,26 52 160,27-26 160,-25 54 129,50-27-225,2-2-32,54 2 0,-2-54-97,-2 27 33,4-26 96,-2-27 161,1 0 63,-28-27 96,1-26 1,-25 1-161,-4-2 0,-24 1 128,0-27 1,-24 1-129,-4 26-96,-25-27-481,1 28 33,-1 25 160,-1 27 0,2 0-161,-1 27 161,25 25 96,4 1 64,24 27 32,24-1 96,31 1-96,-2-27 0,26 1 0,-1-28-96,2-26 192,-1 0 0,2-26 385,-30-28-289,-23 28-64,-1-54 128,-27 28 225,0-2-33,-55-26-224,4 27-160,-3 1-160,-24-1-96,24 26 96,0 27 0,2 0 0,26 27-32,-1 26 96,27-1 0,0 1-32,27 1-385,26-2-1152,26 1-2723</inkml:trace>
  <inkml:trace contextRef="#ctx0" brushRef="#br1" timeOffset="50969.91">21034 7637 11594,'-27'-79'673,"27"52"0,-24 1 256,24-1 256,-28 0-352,2 27-673,-28 0-256,2 0-33,-1 27 33,1 0 96,-1-1 0,-2 26-32,-22 2 128,49-1 33,1-26-1,27 25-32,27-52 160,27 28-32,-3-28 32,30-28-63,-2 2-97,1-27 64,-1 26 0,-1-26 0,-24 26-96,-26-25 96,-28 26-192,0-1-320,-55 27-64,4-27 127,-30 54 161,-24 0 64,-1 26 160,25-28 0,4 29 0,-2-1 1,51-26 95,28 25-64,28-52 96,23 28-128,30-28 32,24 0-128,1-28 160,-1-24-128,27 25-32,-51-26-96,-2 26 64,-26 0 32,-26-25 32,-27 52-320,-27-26-96,-54 26 160,-24 0 63,-1 26 257,-26 26 193,0-25-1,51 26-32,-24 1 33,54 26-97,-4-28-64,55-24 96,27-3 64,52 2-192,26-27-224,3-27 192,24 2-96,1-3 32,-1-24-256,-53-2 0,26 28-257,-78-1 161,0 0-32,-54 1-193,-25 52 289,-28 1 224,-25 0 256,-29 25 417,2 28-193,27 0-224,-3-28 64,57 28 65,25-54-1,26 28 64,26-28-127,53-26-129,26-26 32,27-1-96,0 0 0,3-25-96,-30-2 0,1 2-449,-53 0-159,-28 24-129,-25 28 577,-25 0 64,-28 0 96,-53 28 96,1 24 224,-3 0 96,3 2-95,-1-2-129,53 2 160,26-28 65,27 1-65,54-27 64,-1 0-31,52-27-193,1 1 0,-1-1-160,-24-26-352,-29 27-161,2 26-31,-28 0-129,-26 0 32,-26 26-896,-28 0-8040</inkml:trace>
  <inkml:trace contextRef="#ctx0" brushRef="#br1" timeOffset="58915.36">14763 9041 5252,'0'0'3332,"0"0"-1571,0 0-159,0 0-65,0 0-31,0 0-513,24 0-385,-24 0-95,27 0-193,27 0-160,-3 0 128,4 0-191,-2 0-1,26 0-32,-1 0-32,29-25 32,-28 25-128,26 0 96,-24-28 0,25 28-32,-1 0 0,27-26 64,-27 26-192,29 0 192,-28 0-96,26 0 0,2 0 32,-2 26 0,-27-26 32,27 0-32,0 28-32,28-28 0,-28 0 0,0 0 96,28 0-96,-28 0 32,0 0-32,0 0-32,28 0-33,-28 0-127,26-28 224,-26 28-96,26 0 192,29 28-96,-28-28 32,25 0 160,2 25 257,0-25 31,24 28-63,-23-3-1,-3 2-31,28 0 63,-28-1-32,3-26-223,-1 27-33,-3-27-160,-23 25 64,-1-25 0,-27 0-96,-26 0 32,0 0-64,-53-25-289,-53 25-736,0 0-1409,-27-27-4292</inkml:trace>
  <inkml:trace contextRef="#ctx0" brushRef="#br1" timeOffset="82636.72">2744 3213 11851,'0'0'-257,"54"0"225,24 0 385,28 0 351,26 26 482,54-26-129,0 0-577,26-26 0,25 26 417,3 0-64,-29 0-288,26 0-129,-50 0-32,-29 0-63,-52 0-193,-1 0-128,-52 0-288,-1 0-385,-25 0-544,1 0-417,-28 0-832,0 0-1218,-28 0-4740</inkml:trace>
  <inkml:trace contextRef="#ctx0" brushRef="#br1" timeOffset="83256.75">2402 4139 13516,'0'0'-993,"0"0"769,0 27 384,0 0 449,0-1 160,0 26-129,0 2-127,0-1-321,0 27 96,26-28 97,-2 28-97,3-27-32,28 1-64,-5-29-832,5-25-1763,-2 0-3746</inkml:trace>
  <inkml:trace contextRef="#ctx0" brushRef="#br1" timeOffset="83530.77">3063 4483 14029,'-55'27'1025,"5"-27"-1442,22 27 321,1-1 96,0 1 0,27 26 32,0-27 32,27 2-608,28-3-257,22-25 769,-22 0 160,23 0 32,-24-25 97,-2-3 383,-26 2 449,-26-27 0,27 26-288,-54 1-321,1-28-351,-1 54-322,-25-25-31,-1 25-416,1 25-1154,25-25-2210,27 27-3171</inkml:trace>
  <inkml:trace contextRef="#ctx0" brushRef="#br1" timeOffset="83920.8">3514 4483 12203,'24'0'224,"-48"0"-1057,-4 27 545,1 0 128,0-1 96,1 1-64,26 26-1762,0-27-160,0 2 865,26-3 1089,28-25 96,-2 0 320,-26-25 737,29-3 897,-4 2 352,-23 0-768,-2-1-257,-26 0-352,0 1-577,-26-1-576,26 27-449,-28 27-192,28-1 513,0 28 288,0 26 128,0-2 32,28 2-64,-2 0-32,1-28-96,0 28 96,-27-54 64,0 27 577,0-26 832,-27-1 97,0 1-353,-27-27-224,30 0-641,-31 0-288,2-27-256,1 1-609,-2-1-1825,1-26-6599</inkml:trace>
  <inkml:trace contextRef="#ctx0" brushRef="#br1" timeOffset="84064.8">3830 4590 14798,'80'53'416,"-55"-27"-384,2 2-705,-27 24-576,0-26 737,0 1-2115,0 0-7462</inkml:trace>
  <inkml:trace contextRef="#ctx0" brushRef="#br1" timeOffset="84194.81">3910 4299 9865,'0'26'-9833</inkml:trace>
  <inkml:trace contextRef="#ctx0" brushRef="#br1" timeOffset="84439.82">4175 4483 4228,'-27'54'-833,"27"-28"769,27 28 832,-3-28 1058,31-26-897,-29 26-449,26 2 33,-25-3 448,0-25 1025,-27 0-129,0 27-223,-27-27-353,27 0-928,-52 0-450,25 0-1056,-27 0-3555</inkml:trace>
  <inkml:trace contextRef="#ctx0" brushRef="#br1" timeOffset="84627.84">4491 4590 10890,'27'0'897,"-1"0"1281,26 0-609,-25 0-127,0-27-225,27 27-929,-27-26-384,-3-1-320,3 27-609,1-27-1730,-28-25-4580</inkml:trace>
  <inkml:trace contextRef="#ctx0" brushRef="#br1" timeOffset="84800.85">4676 4219 11530,'28'106'609,"-28"-53"1729,27 27-352,-27-1-737,0-26-576,24 26-577,-24-26-64,27 0-512,1-26-449,-2 0-833,1-27-2306,-2 0-6406</inkml:trace>
  <inkml:trace contextRef="#ctx0" brushRef="#br1" timeOffset="84952.85">5047 4483 11242,'0'27'2883,"27"0"-2723,-27-1 96,0 1-128,0 0-128,26-1-768,-26 0-2660,27-26-383,-27 28-1891</inkml:trace>
  <inkml:trace contextRef="#ctx0" brushRef="#br1" timeOffset="85283.87">5498 4351 8872,'-27'27'2178,"-28"-2"-384,31 3 576,-29-1-608,25-2-802,1 2-607,3 0-257,24 26 96,24-26 192,3-27 225,28 26-225,23-26-159,2 0-129,-1 0-192,-26 0-225,-1 0-736,2 0-1473,-54-26-4389</inkml:trace>
  <inkml:trace contextRef="#ctx0" brushRef="#br1" timeOffset="85658.89">5047 4166 16047,'0'0'832,"0"0"-2145,27 0 1281,-27 0-448,26 0-3428</inkml:trace>
  <inkml:trace contextRef="#ctx0" brushRef="#br1" timeOffset="105290.02">23470 8114 12972,'-25'0'1313,"25"0"-576,25 0-225,2 0 449,26 0 32,26 0-256,53 0-449,0 0-192,28 0 0,-28 0 225,26 0-129,2 0-64,-1 0-32,-54 0 0,1 0-256,-28 0-64,-24-27-545,-26 27-448,-28 0-417,-28 0-1120,1 0-866,-24-26-1569</inkml:trace>
  <inkml:trace contextRef="#ctx0" brushRef="#br1" timeOffset="105599.03">23893 7877 12011,'-27'-28'1281,"27"28"-672,27-27-641,1 27 256,-28 0 833,26 0 96,1 0-577,-27 0-704,-27 0 64,1 0 64,-53 27-96,-2 26 64,-25-26 64,1-1 0,0 28 289,51-28 63,-27 26-128,57-25-128,-4 26 64,28-26 33,28 25 31,23-25-128,30 26 64,-2 0-224,26 1-160,-25-1-673,25-28-768,-26 2-1923,-24 0-5540</inkml:trace>
  <inkml:trace contextRef="#ctx0" brushRef="#br1" timeOffset="106487.09">12087 4193 384,'0'0'5477,"-27"0"-3683,27 0-705,0 0 288,27 0 481,1 0 32,-1 0-449,23 26-512,5-26-385,25 0-159,25 0-65,29 26-192,24-26-128,-26 0 32,52 0-160,-25 0-64,1 0-769,-55 0-2819</inkml:trace>
  <inkml:trace contextRef="#ctx0" brushRef="#br1" timeOffset="121194.93">13067 11558 1313,'-27'0'3619,"27"0"-3299,0 0 289,0 0 1281,0 0 160,0 0-481,0 0-864,0 0 32,0 0 224,0 0 31,0 0-223,0 0-96,0 0-97,0 0-95,0 0-321,27 0-64,0 0-64,25-26 32,1 26-64,26 0 0,29 0-32,-3 0 32,0-27-64,1 27 32,26 0-192,-24 0 128,24 0 0,-27-25-225,0 25 1,-26 0 0,-24-28-225,-2 28-512,-28 0-1954,-25 0-2562</inkml:trace>
  <inkml:trace contextRef="#ctx0" brushRef="#br2" timeOffset="127390.28">15662 7293 3587,'26'0'-384,"1"0"-2403</inkml:trace>
  <inkml:trace contextRef="#ctx0" brushRef="#br2" timeOffset="128068.32">16510 7054 9545,'-28'-27'928,"28"27"898,-27-26-481,-26 0-608,27 0 384,-27-1 0,0-26-448,1 26-353,-28 0 97,1 2-257,0 25-64,-54 0-96,1 0 32,-3 25-128,-21 2 32,23 0 128,1 26-128,25 26-32,2-26 64,-2 27 32,30 27-97,-31-29 162,29 2-33,26-28-96,1 28 31,25-1-63,1 1 192,-2-1-128,28 29 64,28-30-96,-2 28 32,26-26-160,28 25 0,-1-25 0,29-1-96,24 2 191,-27-2 1,27-26 64,27 26 64,-2-26-64,3 1 32,26-2 161,24-26 191,4 1 0,23-27 33,-26 27-97,29-27 32,-29-27-192,-25 27-192,-2-27 128,-25 27-128,-27-26-160,1 26-289,-53-27 321,-1 2 288,-26-2 0,-1-26 1,2-1 95,0-24 64,-2-3 128,2-25-63,-28-26-161,0-27-224,-26 0-32,-26 1 0,-54-2-33,2 28 258,-82 0 31,28 26 160,-27 0 193,-1 26-1,28 0-448,27 28-256,26 25-833,-1 0-961,28 27-384,-1-26-1186,-2 26-2305</inkml:trace>
  <inkml:trace contextRef="#ctx0" brushRef="#br2" timeOffset="128933.37">17117 7081 8776,'0'-54'1697,"0"28"-63,0 26-449,0-26-288,0 0 128,28-1-320,-2 0-289,1 1-160,25-1-64,1 0-96,26-25 1,1 26-33,-1-2-96,26-24 32,0 26-32,3 0 32,24-2 0,0 2 0,2 0 0,-2 26 0,26-27 0,0 2 0,0 25-32,2 0-33,-28-28-31,27 28 32,28 0 0,-30 0 0,2 28 64,27-28 0,-27 25 32,25-25-64,-25 27 32,27-27 32,-2 0-32,2 0-32,0 26 32,-2-26 32,-25 0-32,28 0-32,-29 26 64,0-26-64,0 28 64,2-2-64,-28-26-160,27 26-128,-26 0 63,-1-26 65,0 26 192,0 2 0,2-28 96,-2 26 0,-27 1 65,2-2 95,-2 2-160,2 0-32,-2-27-64,0 26 32,2 1 0,-2-27 0,1 27-32,0-27 96,1 0 192,-2 26-31,27-26-65,-26 26-64,27-26-64,-28 0 96,27-26 193,0 26-1,0 0 224,2-26-191,-2 26-33,0 0-64,0-27-63,1 27 63,-1 0-352,0 0 160,-24-27-64,-3 27-64,1-26-96,-26 26-192,-2-27-321,-24 27-416,-2-27-1986,-52 27-12139</inkml:trace>
  <inkml:trace contextRef="#ctx0" brushRef="#br2" timeOffset="129625.4">29425 6895 6213,'26'-26'-3491</inkml:trace>
  <inkml:trace contextRef="#ctx0" brushRef="#br2" timeOffset="129698.4">29557 6605 640</inkml:trace>
  <inkml:trace contextRef="#ctx0" brushRef="#br2" timeOffset="129920.43">29665 6154 11242,'0'-27'513,"-27"1"960,27 26-192,0 0-640,0 26-321,0 1 193,0 25-1,-27 28-448,27-1 64,-28 1 0,28 26 1,0-26 31,0-2-64,0 3-32,28-29-256,-28 1-225,0-26-512,27 0-1089,-27-1-2722</inkml:trace>
  <inkml:trace contextRef="#ctx0" brushRef="#br2" timeOffset="130180.43">28339 7161 16495,'-105'0'256,"105"0"225,0 0 127,0 0 257,27 0-32,51 0-449,30 0-256,24 0-95,52 0 63,30 0-64,50 0 96,-27 0-32,28 0 0,-1 0 32,-25-27-32,0 27-96,-82 0-96,-76 0-577,-30 0-640,-23 0-1153,-28 0-4357</inkml:trace>
  <inkml:trace contextRef="#ctx0" brushRef="#br2" timeOffset="130505.46">28763 7531 14445,'0'52'1153,"0"-25"-64,0 26-64,0 1-160,0-2 32,27 28-385,-27 0-319,0-28-129,0 28-64,0-27-32,0 0-289,0-26-608,0-2-768,27-25-1666,-27 0-5189</inkml:trace>
  <inkml:trace contextRef="#ctx0" brushRef="#br2" timeOffset="130641.47">28843 7797 14381,'79'0'833,"-51"0"-801,25 0 256,-1 0 33,2 0-193,-2 0-192,-26 25-1570,28-25-3587</inkml:trace>
  <inkml:trace contextRef="#ctx0" brushRef="#br2" timeOffset="130807.48">29187 7610 3875,'-26'0'8841,"26"27"-8457,0-1 1281,-26 1-95,26 26-513,-26 1-416,-1 26-481,27-28-224,0 0-1089,27 2-1058,-27-2-3746</inkml:trace>
  <inkml:trace contextRef="#ctx0" brushRef="#br2" timeOffset="131133.5">29293 7981 16783,'0'0'609,"0"0"-705,53 0 352,-26 0 193,25 0 63,29-26-128,-30 26-223,3-26-65,-27 26 32,0-27 32,-27 2 0,0 25-384,-27-28-353,-28 28 737,5 0-352,-5 28 192,28-3-64,1 2 192,0-1-96,0 28 225,26-28-129,26 0 96,0 0-64,27 1 32,2 0-160,-5-27-64,5 0-224,24 0-1025,-26-27-1698,-26 0-7303</inkml:trace>
  <inkml:trace contextRef="#ctx0" brushRef="#br2" timeOffset="131319.51">29875 7610 14285,'27'0'448,"-27"-27"-448,0 27 1218,27 0-257,1 0-801,-4 0-192,2 0-1025,1 0-2947</inkml:trace>
  <inkml:trace contextRef="#ctx0" brushRef="#br2" timeOffset="131745.53">30405 7478 8520,'0'-27'4836,"0"27"-4804,0 0 641,0 0-193,-27 27-288,2 0-63,25-1-97,0 1 0,0 25 0,0 1 64,25-26-32,2 0 0,-1-1 96,1 0 320,25-26 193,1 0-160,-26-26-65,25 26-160,-25-26 33,-27-1-97,28 0-128,-28 1 0,-28-1-96,1 0-64,3 2-192,-4-2-193,1 27-127,1-26-161,-1 26 32,2 0 129,-2 0 223,0 0 225,27 26 160,0-26 161,27 27 63,0-27 32,-2 25-64,2-25-64,26 27-128,-25-27-32,-4 0-96,3 0-672,1 0-2724,-28 0-7973</inkml:trace>
  <inkml:trace contextRef="#ctx0" brushRef="#br2" timeOffset="131918.54">30750 7399 13452,'24'0'705,"-24"-26"-737,0 26 1505,28 0 33,-1 0-770,-27 0-736,26 0 321,26 0-353,-25 0-513,-27 0-992,27 0-3684</inkml:trace>
  <inkml:trace contextRef="#ctx0" brushRef="#br2" timeOffset="132062.54">30882 7345 10089,'0'54'1986,"0"-54"-865,0 26 448,0 0-415,0 28-706,0-28-416,0 1-929,0-2-2146,0 29-3939</inkml:trace>
  <inkml:trace contextRef="#ctx0" brushRef="#br2" timeOffset="132221.56">31014 7610 13773,'27'0'704,"-27"0"417,25 0 193,2 27-1058,-1-27-256,2 0-545,-1 26-1024,-3 1-1955,3-27-2177</inkml:trace>
  <inkml:trace contextRef="#ctx0" brushRef="#br2" timeOffset="132365.57">31358 7610 14093,'0'27'192,"-27"-27"737,27 26 1313,-52 1-1762,26 0-576,-2 25-1922,-23-24-7110</inkml:trace>
  <inkml:trace contextRef="#ctx0" brushRef="#br2" timeOffset="133901.65">28447 8538 13676,'0'27'641,"0"-27"-449,24 0 929,4 27-160,26-27-256,24 0-481,54 0-128,0 26-64,28-26 32,26 0-64,-2 0 0,29 27-192,51-27 32,1 0 0,-1 0 64,-26 25 96,-25-25 0,-81 0-64,1 0-97,26 0-63,-2 0-32,2 0 96,-54-25 32,3 25-128,-2-27 127,-54 27-31,1 0 32,0-26 128,-53 26 96,26-27 0,-26 0 96,0 0-31,0-26 95,-26 28 160,26-54 1,-26 24-225,26-25-96,0-25-96,0 0-32,0-27-128,0-2-129,26 1-63,-26-26 256,0 1 0,-26 26-96,-1-28 256,0 28 256,1 0-192,0 26-96,0 0-64,-1 26-32,0 0 32,-1 1-32,4 26-64,-2-26 480,-2 26-320,1-1-64,27 2 0,-27-2-64,3 0 0,-30 29-32,27-2 0,0-1 32,-25 28 64,-1-25-32,1-2 0,-28 27 64,1 0 0,-26 0-64,-28 0 64,-26 0-32,-26 0 32,-27 27 0,-27-2 32,55 3-32,-3-1 0,29-27 0,-2 25 0,2 3-32,26-2 32,-26 2 0,26-2 0,-2 0 32,2-26-32,26 26 32,0-26 96,54 27-64,-2-27-128,0 27 32,30-27-193,-4 26-159,2 1 96,26-27-97,-27 25 546,27-25-322,0 27 129,-27-27 64,27 0 129,0 27 31,-25-1 0,25 1-96,0 26-32,0 1 0,-27 51-64,27-26 0,-26 53 0,-1 1 32,27 26 0,-27 1 32,2 24 577,-2-24 384,27 25-128,0-26-225,0 1-736,27-2 257,-2-26-994,29 2-673,-28-56-415,-26 3-2275,27-28-6533</inkml:trace>
  <inkml:trace contextRef="#ctx0" brushRef="#br2" timeOffset="140080.01">3988 6975 9320,'-290'0'96,"156"0"161,2 26-417,0 0-833,-26 1 704,-2 28 449,-24-3 385,52 0-1,0 2 97,26-2 320,25 2-416,28-2-33,1-26-352,-28 54-160,1-1-64,24 1 32,5 27-128,50-2-32,0 2-32,26-2 127,26 0 1,54 2 96,52 25 96,56 2-64,50-2 0,1 0-128,26-26 96,-26-27 0,-1 1 129,52-27 287,3-1-96,26 2 33,-2-1-161,1-26-160,28-2 0,-3 2 0,28-27-64,1 0-160,-2 0-97,1-27 97,-25 2 192,-3-2 192,-25-26 417,2-1 224,-30 2 64,-24-28-225,-2 27-63,-24-52-289,-29 25-192,-24 1-96,-29-28-64,2 29-224,-54-28-128,-27 25-1,3-25-159,-56 26-97,1-25-64,-26 26 289,-27-1 384,-27-26 352,-26 26 609,1 1-64,-56-28-224,3 29-193,-27-2-160,0 0-31,-55 28-161,30-28-64,-55 28-64,1 0 32,-2-3 32,2 2-64,-26 27 32,-3 0-32,1-1 32,-25 0 0,27 1 0,-29-1 0,29 27 0,-3 0 0,3-27 0,-1 27 64,52 0 32,2 0-64,-2 0-32,0 0-32,27 0 32,2 27 0,25-27-32,24 27 0,2-27 0,1 26-289,26 1-351,26 0-449,-2-1-321,5 0 417,-5-26 321,28 26-546,27-26-319,0 0-2627</inkml:trace>
  <inkml:trace contextRef="#ctx0" brushRef="#br2" timeOffset="140527.03">5840 7027 8456,'-184'27'5477,"78"-54"-4292,-28 27-545,-22 0-447,-4 0-161,2 0 32,-29 0-192,28 0-225,-25 27-255,-2-27-257,2 27-512,-2 1-1634,28 24-5413</inkml:trace>
  <inkml:trace contextRef="#ctx0" brushRef="#br2" timeOffset="141429.07">9388 6842 14445,'-52'0'705,"26"0"-353,26 0-224,0-27-416,0 27-32,26-25 160,-26-2-65,52-27-127,-25 2 96,26 0 96,26-2 160,-26 1-32,26 0 64,0 1 64,2-2 96,-2 28-32,26-28 0,2 28 32,-2-1-128,28 0 1,-1 2-65,0-2-129,0 1 354,0 26-450,2 0 418,-2 0-193,26 0 0,2 0 32,-1 0 64,-2 0-288,29 0 608,0 0-320,-2 0 416,2 0-704,26 0 481,-27 0-289,26 0 128,29-27-192,-30 27 128,28-27-192,27 1 31,-25 0 1,24 0 96,-27-2 0,2-26-32,-27 29 64,0-2 0,0-1 32,-28 3-31,29-28 31,-29 27-64,-25-2 32,28 3-64,-28-28-161,-27 26-127,1 0 64,-54 27 128,26-26 96,-52 26 64,-26-26 96,-2 26 160,2 0-32,-27 0-31,0 0-33,0 0-64,-27 0-256,27 0 0,-25 26 64,-2-26 64,1 0-129,-1 26-95,-1-26-96,4 0-96,-3 0-770,27 0-2145,0 27-3427</inkml:trace>
  <inkml:trace contextRef="#ctx0" brushRef="#br2" timeOffset="141789.1">17222 5279 16335,'-24'0'256,"24"0"32,24 0-288,4 0-192,-1 0 128,26 26 64,-1-26-256,28 28-385,-1-3 97,26-25 416,0 27 96,-23-1 32,23 1 64,-52-27 0,-1 27 160,2-1 321,-54 0 31,0 27 129,-54-26-161,2 26-31,-28 0-257,2-27-128,23 27-192,-22 0-577,22-26-1024,4 26-833,23-27-2819</inkml:trace>
  <inkml:trace contextRef="#ctx0" brushRef="#br2" timeOffset="143170.18">11903 4193 9128,'-80'26'929,"53"-26"-160,-25 26-417,26-26-224,26 0 609,0 26-225,0-26-223,26 0 127,53 0-96,1 28-224,25-2-31,29-26-1,-2 26 0,0 1 160,28-27-32,-2 25-160,0 3 128,0-28-64,1 0 129,1 0-33,-28 0 32,-27 0-96,-23 0-128,-58 0-769,-24 0-864,0 0 320,-52 0-801,-28 0 608,1 27 1506,-1-27 449,-25 0 383,-2 0-319,-25 0 256,0 0-417,0 0-224,-28 0-32,1-27 0,27 27 32,0 0 481,-1 0 224,54-28-833,-1 28-321,55 0 193,-2-25 192,54 25 32,-2 0-96,29-27 289,24 27 95,30 0 128,-2-26-31,-1 26-129,27 0 33,0-26-257,1 26-32,-1 0-64,27 0 0,-27 0 0,1 0-32,-1 0 256,-26 0-32,-26 26-31,-28-26-1,2 0-32,-27 0-128,-27 0-352,0 0-513,-55 0-2819,5 0-7782</inkml:trace>
  <inkml:trace contextRef="#ctx0" brushRef="#br2" timeOffset="150952.63">4412 10949 7046,'-26'-27'2531,"-1"27"-1987,27 0 385,-27 0-513,2 0-95,25 27 319,-27-27-448,27 27 1,-26-1-1,26 0 192,-28 27 289,28-25 31,-27 24-63,27 1-225,0 1 33,0 24-33,0 2-127,27-1-65,-27 28-128,28-27 32,-2 25-64,1-25-32,-2-28 0,2 28-32,0-28 64,-1 3 32,1-30 128,25 28-224,-25-27 193,26 2-65,-28-2-160,2 1 160,26 0 0,-25-2-128,23-25 64,4 0-32,-29 0-64,26 0-32,-25 0 0,26 0-32,-26-25 128,-2-2-64,29 27-32,-28-27 32,26 1 64,-25-2-64,26 2 32,-1 0-64,3 26-32,-2-27 64,-1 2-129,2-3 97,-2 1-32,28 27 64,-28-25 0,-26 25 0,28-27 32,-26 27 0,-2 0-32,-2 0 64,3 0 0,-27 27-64,28-27 96,-28 25-32,27 2 64,-27 1-160,26-3 128,-26 2-32,0 25-32,0-24 0,0 25 64,0-1-32,0 1-32,24 1-96,-24-1 417,28-1-225,-28 1-64,0 1 32,0-2 32,0 1-64,0 0-64,0-26 128,0 26-96,27-1 0,-27 3 128,27-30-64,-1 29-160,0-29 160,0 3-32,-26-1 64,27-2-32,0 2 129,-1-27-225,0 26 160,-26-26-32,26 27-32,28-27-32,-26 0 128,-4 27-256,2-27 192,1 0-32,1 0 32,-1 0-64,25 0 32,-26 0-32,1 0 32,0-27-32,25 27-160,-26-27 64,28 1 32,-29-1 128,2 2-192,-1-2 64,1-1 96,0 3-64,1-2 0,-28 0-32,24 2-64,2 25 128,2-28-128,-1 1 32,0 27-64,-3-25 32,30 25 0,-27-27 64,0 27 96,-27-26-32,25 26-96,2-27 64,-1 27 0,1 0 96,-27 0-192,27 0 0,-2 0-33,2 27 65,-27-27 32,26 26-64,-26-26 192,0 27-448,27-27 672,-27 25-256,0-25-96,0 27 96,-27 1 97,27-28-97,0 25-96,0-25 128,0 27-128,0 0 96,0-2-256,0 3 416,0-1-64,0-2-32,0 2-64,0-1 0,0 1 32,27 0 32,-27-1 65,0 0-1,0 27-64,0-26 160,0-1-160,0 1-96,0 25-32,0-24 96,0-3-96,27 30-64,-27-30 128,0 29-64,0-1 32,0-26 0,0 25 64,25 1-96,-25 0-64,0-1 64,0 2-32,0-1 64,27-1-32,-27-24 32,0 24 0,26 1-32,-26-26-32,28 26 0,-28-26 64,27 0-32,-3-2 32,3 28-32,1-26 33,-2-27 31,1 27-64,-2-2-64,2-25 96,0 27-64,26-27-33,-28 0 130,29 0-65,-1 0 96,-25-27-96,23 27 96,3-25-96,-27-2 0,25 0-96,-25 1-97,-1-26 97,1 25 0,-2 0 32,2-26 0,-27 26 96,27 2-32,-27-30 96,0 30-128,26-3 0,-26 3 32,27-29 0,-27 54 0,25-26-64,-25-1 64,27 0-32,0 27 0,-1-26 32,1 26-128,-2-26 64,2 26 96,0-26-32,-1 26-64,2-27 64,-4 27-32,3 0-96,-27 0-32,28 0 128,-28 0-1,27 0-31,-27 27 96,0-27-64,26 26 96,-26 0-64,0-26 33,0 26 31,24 1-64,-24-27 0,0 27 32,28-1-32,-28 1 0,0 0 0,27-27 0,-27 25-96,27 3 192,-27-3-32,26-25 224,-26 27-32,0 1-32,0-3 1,26 2-161,-26 0 0,0-1-96,26 1 64,-26 0-32,0-2 64,0 2 0,27 26 64,-27-26-32,0-2-32,0 2 32,27 26-64,-27-26-32,0-1 64,26 28 32,-26-29-128,0 28 64,27-25-32,-27-2 64,0 27 97,25-26-129,-25-1 96,0 1-64,27 25 32,0-25-192,-27-1 96,28 1 64,-2 0-128,-2-2 64,3 2 96,1-1-384,25-26 544,-29 27-224,4-27-256,26 27 480,-28-27-224,26 0 0,-25 0 32,26 0-96,-1 0 96,-25 0-96,28-27-64,-31 0 64,29 1 32,-25 26-32,23-27 32,-23 2 32,-2-2-64,1 0 64,25 1 0,-52-1-256,27-25 544,-1 25-384,-26-26 160,27 26 64,-27-25-224,0-1 128,27 25-32,-27-25 0,0 1-128,0-2 128,26 1-64,0 1 64,-26-1-64,26 1-32,1-2 64,0-26 96,1 27-224,-4-27 160,2 1-32,2 26 0,-28-26 32,27 26-64,0 26-32,-27-26 96,24 28-96,-24-2 96,0-1-192,28 3 192,-28-2-160,26 0 64,-26 27 64,27 0-32,-27-25-96,27 25 96,-27 0-97,25 25 65,-25-25 32,27 27-32,-1 0-32,-26-2 160,27 3-128,0-1 128,-27-2-160,25 28 96,2-26-64,-1 0 96,1-1-64,-27 0 0,27 0 64,-2 1-64,2 0 0,-27-1 32,26 1 0,-26-27 0,28 27 32,-1-27-32,-3 0 0,3 25 0,1-25 0,25 0 0,-28 0 64,2 0 0,0-25 0,-1 25-32,1-27 0,-27 0 64,27 27-64,-27-26 65,0-1 63,25 0 32,-25 27 64,0-26-224,0 0-64,0 0 224,0-1-224,0-26 128,0 26-64,0-25-64,0-1 64,0-1-32,0 1 64,0-27-224,27 28 224,-27-28-128,0 27 32,26-26 0,-26 26 0,27-26 0,-27 26 32,28-26-96,-28 24 128,0 30-128,24-28 96,-24 26 32,27-26-32,-27 26-32,26 2-32,2-3 64,-28 2-96,27 0 96,-27-1 0,24 27 0,-24-27-96,0 27 96,28 0-128,-28 0 0,0 0 64,27 0-65,-27 27 129,0-27-32,26 27 32,-26-27 32,27 26-32,-27 0 0,25-26-32,-25 28 64,27-3-96,-27 2 128,0-1-64,27 1 0,-27 26-32,26-26 32,-26-2 0,27 2 0,-27 1 0,25-3 0,2 2 0,0 0 0,-1-2 0,1-25 0,-2 28 32,2-28-32,-27 0-32,27 0 128,-1 0-64,-26 0 1,28 0-1,-4 0 32,-24 0-32,27-28-32,1 28 0,-1-25 0,-1 25 32,-2-27 0,4 0 96,-1 2-128,-27-3 64,27 28 0,-27-27 0,26 2 96,-26-2-64,27 1 128,-27-1-95,0 0-1,0 1 32,0-26-224,0 24 64,0-24 32,25-2-64,-25 1 64,0 28-96,0-29 96,0-26-32,0 27-64,0 1 128,0-1-96,0-27-96,0 28 96,0-3 32,27 3 32,-27 25-160,0-26 224,0 26-160,0 2 128,0-2-96,27 1-32,-27-1-1,26 27 1,-26-27-32,27 27 32,-2-26 64,-25 26-96,27 0 32,-27 0 96,0-27-64,0 27 0,0 0 32,0 0 32,27 0-96,-27 0 32,0 0 32,0 0 0,0 27-96,28-27 128,-28 26-160,26 1 32,-26-27 96,24 27-32,-24-1-32,0 1 192,27-2-224,-27-25 160,28 27-160,-28 0 96,0-1-128,27-26 128,-27 0-65,0 27 97,26-27 1,-26 0-98,0 0 97,26 0-32,-26 0-32,0 0 32,0 0 32,26 0 97,-26 0-258,0 0 194,0 0 31,0 0-96,27 0 32,-27-27 32,0 27-32,0-26-32,0 26 64,27-27-64,-27 27 32,0-27-64,0 27 160,0-25-160,0-2 64,0 27 32,0-26-64,0-1 32,0 0 32,0 1-64,0-1 0,26 2 32,-26-29 0,0 28-32,0-28 64,0 1 0,0-26 0,0 26 0,0-27-32,0 1-32,0-1-32,-26 2 0,26-2 0,-27 0 96,27 0-160,0 28 64,0-28 32,-27 1-32,27 26-64,0-1 160,0 1-128,0 1 32,0 25-32,0 1-256,-26-1-193,26 0-127,0 27-642,0 0-1953,0 27-4740</inkml:trace>
  <inkml:trace contextRef="#ctx0" brushRef="#br2" timeOffset="154283.81">7007 10657 96,'105'0'2498,"-51"0"0,24 0-672,1-25-865,1 25-256,-1 0 95,2 0-63,24-27-288,-26 27-225,53 0 0,0 0-128,0 0-64,28 0 64,-28 0 128,27 0 225,1 0-161,24 27-192,-26-27 0,29 0-64,-28 25 0,25-25 0,-26 0 0,2 0 0,-28 0-32,-26 0-96,2 0-512,-30-25-1154,-24 25-2882</inkml:trace>
  <inkml:trace contextRef="#ctx0" brushRef="#br2" timeOffset="162292.28">9600 15241 2466,'-26'-25'2402,"26"25"-224,0 0-608,0 0-129,-27 0 96,27 0-63,0 0-513,-27 0-321,27 0-159,-26 0-289,0 25-192,26 2 0,-26-1 0,-1 1 0,27 26-32,0-27-32,0 2 64,0-28-64,27 25 32,-1-25-32,0 0 32,0 0 0,1 0 0,0-25 32,-1 25 0,0-28 0,0 28-32,-26-26 64,0 0 32,0-1-32,0 0 32,-26 1-32,26-1 32,-26 2-96,0 25 32,-1 0-64,0 25-32,27 2 96,-26 26-64,26-26-32,0 25 64,26-24-417,1-28-1729,0 25-2498</inkml:trace>
  <inkml:trace contextRef="#ctx0" brushRef="#br2" timeOffset="167192.56">29214 11532 7046,'0'0'1313,"0"0"-512,0 0 1409,0 0-32,0 0-672,0 0-385,0 0-384,0 0-129,0 0-63,0 0-161,0-27-160,27 27-32,25 0-256,1 0 96,26 0 0,2 0-64,51 27 32,-27-27-64,54 0 64,1 0-128,-1 26 32,-2-26-96,2 0-64,-54 0-289,-50 0-1793,-2 27-3972</inkml:trace>
  <inkml:trace contextRef="#ctx0" brushRef="#br2" timeOffset="169558.69">20743 11877 3619,'0'0'3043,"0"0"-801,0 0-512,0 0-353,0 0-256,0 0-384,0 0-161,0 0 65,0 0 31,0 0-127,0 25-161,0-25 1,0 27-33,27-27-128,-27 27 64,0-1 1,0-26 31,0 27-32,0 0 33,27-27 63,-27 25-96,0 2-64,0-27-63,26 28-33,-26-3 64,0 2-160,27-1 64,-27 0 32,25 2 0,-25-2 0,0 1 97,27 0-193,-27 26 0,27-28 128,-27 29-320,26-28 576,-26 1-224,0 25 0,28-25-31,-28 26 63,0-26-96,0 25-64,24-24 0,-24 24 96,27 1-128,-27-26 64,27 26-64,-27-1 129,28-24 63,-2 24-32,1-25-32,-3 26-32,4-1-64,-1-25 96,-1 26-128,26-26 65,-25 25-97,0 1 64,26-26 0,-28 26-32,29-1 96,-28 1-64,26 2 0,2-3 96,-26 0-128,22 3 32,5-3-64,-2 1 64,-1 0-64,2-27 64,-2 27-32,1 0-32,0 1 32,-1-29-32,3 28 64,-2 2 32,26-3-96,-26-25 0,26 26 0,-26-1 97,-1-25-65,28 26-64,-28-1 0,3-25 64,22 26-32,-22 0 32,24-27 32,-26 27-64,26-25 0,1 25 96,-2-27-32,-23 27-128,24-26 192,1 26-32,-2-28 32,1 29-224,1-28 64,-1 28 64,26-29 0,-24 28-32,-2-26 32,1 0 64,25-1 0,-26 0 32,26-26-64,-23 28 65,23-28-129,0 25 96,2-25-32,-2 25-160,1-25 96,0 0 32,26 0 0,-26 0 0,26-25-32,-24 25-64,24 0 128,0 0-64,-27 0 32,27-25 0,1-3 0,-1 2-96,0 26 192,0-26-160,-26-1-32,2 27 160,24-27-192,-27 1 64,0-1 96,1 2 0,27-29-32,-28 28-32,27-1 64,-24-25 64,24-1-224,-26 26 96,-1-26 96,0-1-96,3 1 0,-2 0 0,-1 1-96,-26-2 0,27 1 64,0 1 96,-1-1-64,0 1 128,-23-2-192,23 1 64,-26 1 64,27-3-32,-27 2 0,0 1 64,2-1-64,-2-27 96,-26 28-160,26-28 160,1 1-128,-2 26 129,4-26-129,-4-1-65,1 0 130,-26 0-65,26 1-32,-26-1 64,26 2 32,-52-2 96,26-27 32,-25 28-32,23-1 32,-23 27 161,-2 0-257,1 1-32,-27-2-96,0 28 0,0-1-225,24-25-287,-24-1-417,0 26-128,0-25-32,0 24-673,28 3-672,-28 25-3588</inkml:trace>
  <inkml:trace contextRef="#ctx0" brushRef="#br0" timeOffset="176358.08">21034 12752 8295,'0'0'1538,"0"-28"-705,0 28 1313,0-26-96,0 26-481,-27 0-480,27-26-384,-24 26-225,24 0-127,-28 0-289,28 0-96,-26 26 0,-1-26 32,27 26-32,0 2-33,27-3 130,-27-25-33,26 27 64,2-27-32,-28 0 96,24 0-32,3 0 32,-27-27 96,0 27-192,0-25 33,-27-3-65,3 28-129,-4 0 1,2 0-192,-1 0 448,0 0-160,27 0-160,0 28 64,0-28 160,0 0-32,27 25-32,-27-25 0,27 0 96,-1 0-64,-26 0-64,28 27-32,-28-27-1153,0 0-1666,0 0-4804</inkml:trace>
  <inkml:trace contextRef="#ctx0" brushRef="#br0" timeOffset="176603.1">21034 12830 2562,'0'0'12588,"-27"0"-11531,27 0 448,0 0-31,0 0-674,27 27-319,-27 0-193,55 26-192,-29-1 0,25 1 0,4 26-96,-2-24 32,-1-3-224,1 1-32,-1-26-160,-25 25-1,0-24-223,-1-28 191,-26 25-319,0-25-706,0 0-608,0 0-1217,0 0-3043</inkml:trace>
  <inkml:trace contextRef="#ctx0" brushRef="#br0" timeOffset="176834.11">21431 13201 7174,'-25'0'5990,"25"0"-5381,0 0-129,0 27 801,25-1-64,2 1-384,0 26-481,-1 1-255,2-2-1,-4 1-32,3-26 32,-27 26 0,0-1 224,-27-24 129,3-3 223,-4 2-159,-25-27-129,1 27-192,-1-27-288,26 0-480,-25 0-577,52 0-1186,0 0-3778</inkml:trace>
  <inkml:trace contextRef="#ctx0" brushRef="#br0" timeOffset="177324.14">21563 13705 10281,'-24'-27'1378,"24"27"31,0 0 192,0 0-63,0-25-97,0 25-736,-28 25-481,28-25 64,-26 27-63,-1 0-65,27 26-160,0-26 64,0-2-32,27 2 160,-1-1 64,2-26 193,23 0 63,-24-26 33,1 26-161,-28-27-64,26 2-127,-26-2-65,-26-1-96,26 3-64,-28 25-129,1 0 1,0 0 32,3 25 32,-4 3-192,28-1-161,0-2-63,28 2 64,-4-1-97,3-26-416,0 27-801,1-27-1665,-2 0-1954</inkml:trace>
  <inkml:trace contextRef="#ctx0" brushRef="#br0" timeOffset="177556.15">21723 13837 9416,'-28'0'2435,"4"-25"-257,24 25-128,0 0-641,0 25-608,24-25 0,4 27-97,26-1-512,24 28-95,2-2-1,-1 1-64,0-26 32,2 26-128,-4-1 32,5-24-225,-30-3 97,1 2-64,-26 1 128,-1-3-256,-26-25-449,0 0-128,0 0-576,0 0-2115,0 0-3619</inkml:trace>
  <inkml:trace contextRef="#ctx0" brushRef="#br0" timeOffset="177787.16">22279 14022 15438,'-28'0'-32,"28"27"192,0 0 673,28 26-64,-1-26-289,0 26-159,25-1-193,1 1 0,-26-26-128,-1 26 32,0-26 32,-26 0-96,0-2 320,-26 2 193,-27-27 31,0 26-416,1-26-96,-30 0-224,58 0-929,-29 0-1826,25 0-8200</inkml:trace>
  <inkml:trace contextRef="#ctx0" brushRef="#br0" timeOffset="178227.19">22675 14526 14317,'-26'-26'737,"26"26"-769,0-27 256,0 27 352,0 0 1,0 27-257,0-27-63,0 26-97,0 1-96,0 0-32,0-2 0,26-25 32,-26 0 96,27 0 64,-27 0 193,0 0-97,0 0 0,0-25 97,0-2-33,0 0-64,-27 27-160,27-26-224,-52 26 0,26 0-32,-1 26 0,0 1 96,27-27-128,0 27 0,0-2-481,27 2-672,26-1-1730,-27 1-5285</inkml:trace>
  <inkml:trace contextRef="#ctx0" brushRef="#br0" timeOffset="178637.21">22807 14605 1889,'-26'27'14830,"26"-27"-14285,0 26-1,26 1 97,29 0 256,24 25-289,1-24-447,-2 25-97,28-28 64,-1 29-160,3-28-96,-29 1-225,26 0 161,-25-1-1057,-28-26 800,1 0-1889,-53 0-512,0 0 1152,0-26-608,-53-1 1537,28 0 865,-29 1 833,1 0 1057,1-2-705,25 3-128,1-3-128,-1 28-320,27 0-353,0 0 33,0 28 543,27-3-319,26 3-161,-26 24 257,25-25 0,-26 26-65,1-26-351,-27-2-33,-27 2 128,1 0-63,-26-1-97,-2 1-224,1 0-128,1-27-321,-1 25-960,25-25-2147,1 0-9704</inkml:trace>
  <inkml:trace contextRef="#ctx0" brushRef="#br0" timeOffset="179798.28">23893 15136 7463,'-51'0'5092,"23"-27"-3939,28 27 193,0 0-97,-27 0 192,27-27-288,-26 27-512,26 0-161,0 0 33,0 0-97,0 0-191,0 0-161,-27 0 0,27 27-64,0-27 160,0 0-128,0 0 64,-25 0 64,25 0-128,0 0 32,0 0-32,0 0-32,25 0 64,-25 0-32,0 0-32,27 0 96,-27 27-192,0-27 0,0 0 0,0 0-32,0 0 192,0 0-192,-27 0 32,27 26 0,0-26-64,0 0 96,-25 0-33,25 0 162,-27-26-65,27 26-65,-27 0 65,27 0-32,-26 0 129,26 0-226,-27 0 33,27 0-32,-25 26 0,25 1 32,0 0 64,25-2-64,-25 2 128,27-1-32,-27-26 32,26 0-64,-26 0 96,27 0 352,-27-26-320,27 26 97,-27-27-33,-27-25 96,0 25-128,1 1-128,-1-1-128,-25 27-32,25 0-128,1 0-129,26 27 161,0-27 160,0 26 32,26 28 64,28-29 0,-2 2-32,1-27 32,-26 0 96,25 26 32,-26-26 256,-26-26 161,0 26-385,0-27-288,-26 27-192,-1-25-385,2 25-128,-2 0-352,0 0-32,27 0 96,-26 0 384,26 0 385,0 0 448,0 0 480,26 0 417,-26-27 257,27 27-65,0 0-385,-2 0-383,28 0-65,2 27-160,24-2 0,-26 2-159,26-1-1,26 28-64,-25-2 32,25-24-257,-26-3 353,2 0-416,-2 3 160,-26-28-64,-1 0-513,-25 0 353,-27 0-898,0 0-864,-27-28-1377,2 3-769,-2 25-2851</inkml:trace>
  <inkml:trace contextRef="#ctx0" brushRef="#br0" timeOffset="180051.29">24477 15216 12107,'0'-27'1409,"0"27"-800,0 0 192,26 27 128,-26-2-1,52 2-159,2 26-288,-1 0-97,-1-27-224,1 27-128,-1-28 32,2-25-320,-28 28 576,-26-1-256,0-27 161,-53 27 351,1-27-512,-1 0-64,-1 0 64,-24 0-352,24 26 32,29-26-129,-2 0-704,27 0-1505,27 0-3652</inkml:trace>
  <inkml:trace contextRef="#ctx0" brushRef="#br0" timeOffset="180620.33">25111 15428 7783,'-28'0'7815,"-22"0"-7623,-5 0 641,4 0 256,-3 25-576,0-25-417,29 25-32,-2 3-64,27-1-32,0 0-192,0-1-1,27 1 161,25-27 128,1 0-32,-1 0 33,2 0 95,-26-27 96,-2 1 192,-2-1-191,-24-28 159,0 30-480,0 0 128,-24-3-288,-30 28 96,27 0 0,-24 28-65,23-3 193,-25 0-96,53 3 0,0-1 64,0 0-32,27-27 0,27 26 128,-3-26-64,4 0 224,-5-26 65,-22 26 31,-1 0 192,-27-27 129,0 0-609,-27 27 128,-1-28-480,-22 28-225,-5 0-95,4 0 223,-3 28 161,27-1 64,0 0-64,27-1-65,0 1 161,27 25 128,0-25 64,27-27 256,-3 0 545,-24-27 160,1 27-224,-2-27-160,-26 2-65,0-2-96,0-26-351,-54 26-290,27-1-95,0 28-353,-25 0-416,-1 0-704,26 0-2403,2 0-9960</inkml:trace>
  <inkml:trace contextRef="#ctx0" brushRef="#br0" timeOffset="196059.21">13067 6842 3651,'0'-27'897,"0"27"-737,27-25 897,-27 25 224,0-27 737,-27 27 384,27 0-896,0 0-930,0 0-416,0 27 97,0-2 63,0 2-96,0 26 32,0 27-223,0-28 31,0 55 64,27-28-32,-27 27 64,0 26-96,0-25 64,0 25-64,-27 0 0,27-25 64,-27 25 0,27-26-63,0 0-33,0 0-32,0 1 32,0-28 0,0 26-32,0-25 128,0-26 64,0 24 256,0-24 161,-26-2-97,26-24-159,0-3-193,0 3-32,0-3-128,0-25 32,0 27-32,0 0 32,0-27-64,26 26 160,1-26 64,0 0-96,25 0 97,-26 0-97,29 0 96,-28 0-320,25 0 256,1 0-128,-1 0 128,28 0-256,-27 0 224,26 0-128,0 0 64,2 0-32,-2 0-32,26 0 128,-25 0-128,25 0 96,1 0-128,-25 27 96,24-27-96,27 0 160,-26 0-128,-1 0 32,3 0 0,24 0 32,-27 0-32,1 0 32,-1 0-96,27 0 32,-27 0 96,3 0-64,24 0 0,-26 0 32,27 0-32,-1 0-32,-27 0 32,27 0-32,1 0 96,0-27-224,-1 27 160,0 0 0,0 0-64,0-26 96,1 26-64,-1 0 64,0 0-64,0 0 32,3 0 0,-3 0 0,1-27-64,23 27 160,-22 0-224,24 27 96,-26-27 0,0 0 96,2 26-64,24-26 0,1 27 0,1-27-32,-1 0-32,25 0 160,-26 0-192,2 0 32,-1 0 32,1 0 64,24 0 32,-25 0-224,27 0-65,-27 0 33,-2-27 96,-25 27 96,0 0 0,0 0 0,-24-26 0,-2 26 0,-28 0 0,2 0-32,-28 0-128,3 0 96,-2-27 32,-1 27 64,-25 0-288,-27 0 480,27 0-128,-27 0 0,0-27 0,0 27-96,0-25 0,-27-3 32,27 3 0,0-29-64,0 1 96,0 0-32,0 1-96,0-28 96,0 26 0,-27-24-32,27-28 0,0 25 0,0 2 96,0-28-128,0 2 96,27 0-32,-27-2-192,0-26 64,27 27 0,-27 1 0,26-28 64,-26 27 0,0 28 64,26-2 96,-26 0 0,0 0 0,0 28-32,-26-2-64,26 1-64,0 26-256,0 2-128,0-28-33,0 25 449,-26 28-64,26-26 128,0 0 160,-27 26-191,0 0-33,-1 0 32,4-26-64,-29 26 32,-2 0 0,3 0 0,-1 26-129,-26-26 129,-1 0-32,-25 0 32,-28 0 0,27 26 0,-52-26 0,26 0 32,-55 0 64,28 26 1,-25-26-129,-2 0-65,2 28 226,-28-28-226,25 0 97,-24 0 0,1 0 0,-4 26-32,4-26 32,24 0 97,-26 0-162,0 0 130,2 0 63,-4-26 32,4 26-64,-4 0-96,4-28 64,-1 28 64,-29 0-160,3 0 128,-2 0 96,-25 0 129,26 28-129,-2-28 0,3 0-192,-2 0 0,27 0 0,-26 0 0,27 0 32,26 0 32,-27 0-160,26 0 128,28 0-128,-2 26-224,2-26-737,0 27-2371,26-2-11209</inkml:trace>
  <inkml:trace contextRef="#ctx0" brushRef="#br0" timeOffset="198056.31">30987 5887 11787,'54'0'736,"-29"0"-255,28 0 288,-25 0-385,-1-25 160,-3 25 481,-24 0-448,0 0-129,0-27-255,0 27-65,0 0 32,-24 0-96,-3 0 0,-1-28-32,-25 28 32,1 0-64,-28 0 0,1 0-32,-53 0 32,-54 0-64,2 28-32,-2-28-32,0 0 96,2 0 96,-2 27-64,0-27 96,2 0 32,-2 25 96,2-25 32,24 28-192,28-28-64,0 26 33,0 2-66,51-2 1,-24 0 0,51 0 0,2 1-96,26-27 64,-1 27-32,27-27 96,0 26-32,0-26 32,0 27 32,0-27 32,0 25-160,0 2 96,27-27 0,-27 27 0,0-1 0,0 1 0,0 0 32,0 25-32,-27 1 128,27 2 64,0 23-192,-27 2 97,27-2-33,-25 28-64,25 1 0,-27-2 64,27 29-32,-26-28 64,-2 0-64,28-1 352,-27 0-64,27-25-127,-24 26-33,24 2-32,0-4-128,-27-24 64,27 0 64,0-2-96,0 2 128,-28-25 32,28-4-31,0 2-1,-26 0 64,26-26-96,0 0-64,-27 0-64,27-27 0,0 26 32,0-26 32,27 0-64,-27 27 64,0-27-32,26 0 32,-26 0-32,28 0 32,-1 25-31,24-25-33,-23 0 32,25 0-64,26 0 32,-1 0-65,29 27 33,-2-27 32,29 0 32,-2 0-32,0 27 32,26-27 1,2 26 31,-2-26 0,0 27-32,1 0-32,-26-2 0,26 2 128,0-1-160,1 1 32,24-27-64,-26 27 192,1-1-192,-52-26 192,-2 26-64,-25-26-160,25 28 96,-26-28 32,29 25 32,24-25-32,-53 28 32,26-28-32,-25 0-64,-28 0 128,1 0-32,-1 0-32,2 0 32,-26 0 64,-2 0-96,-2-28 0,-24 28 0,0-25-32,28-3 65,-28 28-65,0-26 0,0-27 32,0 26-32,0 1-32,27-26 64,-27-2-32,27 1 64,-1-26-128,-26-1 128,26 0-64,0-24 96,1-4-96,0-24 64,-1-1 0,-26 1 32,26 26-160,-26-27 0,0 1 128,0-1-32,0 1-32,0 0-64,0 0 64,0-2-32,0 2 32,0 0-128,0-1 96,-26 28 0,26-29-225,-26 2 1058,26 26-481,0 27-63,-27-1 63,27 1-160,-27 26-96,27 26-64,-26-26-192,0 26-288,0 1-225,-1 26 256,0 0 257,-25-26 0,-2 26 192,0 0-128,2 26 128,-28-26-160,2 26-289,-1 1-223,-1 0-609,1-1-1154,-2 26-1793,-24-24-4004</inkml:trace>
  <inkml:trace contextRef="#ctx0" brushRef="#br0" timeOffset="201382.51">14919 8988 4356,'0'-26'993,"0"26"896,0 0-447,0 0-161,28 0 32,-28-26 32,27 26-416,26 0-288,-1 0-65,53 26-255,2-26-161,26 0-64,23 0 0,31 0 0,0-26 192,23 26 225,28-27-97,-53 27-288,29 0-224,-57 0-96,2 0-64,-26 0-417,-53 27-224,-1-27-576,-26 26-64,-1-26 768,-52 26 545,0-26 512,-27 0-128,2 0 0,-28-26 129,-26 26 63,-1 0-96,-53 0 64,27 0-95,-26 0 127,0 0 64,-28 0-191,-25 0-65,27 0 64,-27 0 32,-2 26 161,30-26 63,22 28-192,3-28-63,54 0-161,-1 0-64,-1 0 0,28 0 64,25 25 160,27-25-32,0 0-288,52 0 192,2 0 256,24 0-224,54-25-95,0 25-194,55 0 97,-28-28 64,53 28 64,0-26-32,25 26 161,-23 0 63,-4 0-32,-23 0-224,-55 0-192,-27 26-193,-53-26-95,-25 28-193,0-28-63,-54 0 415,-25 0 321,-28 25 193,-25-25 287,-1 0 0,-54 0-63,2-25-225,-1 25-96,-25 0 0,-30 0 0,30 0 129,-2 0 95,27 0-64,27 0-32,27 0-96,23 25-64,58-25-96,-4 0-32,28 0-64,28 0 96,23 0 256,30 0 1,51 28-193,27-28 32,-2 0-64,57-28 32,-4 28-32,4-25 32,50 25 32,-25-28 0,-29 2 288,2 0 33,-78 26-1,-29 0-352,-52 0-64,-26 0-256,-54 0-1,-54 26-191,-24 0 160,-1 2 256,-26-3-97,-26 3 97,-2-3 96,28 2-384,26-27 192,1 27-481,52-27-608,-2 0-1794,31 26-5381</inkml:trace>
  <inkml:trace contextRef="#ctx0" brushRef="#br0" timeOffset="202869.6">13254 11612 2850,'-55'0'1410,"28"0"-770,1 0 257,26 0-64,0 0 960,-24 0 65,24 0-512,0 0-354,0-27-31,0 27-64,0 0-160,0 0 160,0 0-225,0 0-319,50 0 63,-23 0-128,52 27-63,2-27-129,24 0 96,27 0-448,0-27 544,28 0-192,-28 27-96,27-26 64,-26-1-128,-1 27 96,0 0-64,-53-25-64,-26 25-32,-26 0-96,-27 0 192,-27 0-65,1 25-287,-26-25 0,-28 27 31,26-27-768,-24 26-2594</inkml:trace>
  <inkml:trace contextRef="#ctx0" brushRef="#br0" timeOffset="207102.84">15238 9041 128,'-54'0'1057,"54"0"96,-25 0 512,-2-25 257,27 25-192,-26 0-257,26 0 97,-27 0-33,27 0-128,-27 0-255,27-28-322,-25 28-351,25 0-289,0 0-160,25 28 160,29-28 32,24 0-31,2 0-129,26 0 0,27-28 0,-1 28 96,53-26 96,-1 0-64,56 26-64,-2-27-31,27 0 63,26 27-160,1-26 96,-3 26-128,-22-27 64,-2 27 0,-1 0 128,-26 27-64,0-27-224,-26 26 512,-1 1-320,1-27 0,-27 27 65,2-1-97,-3-26 32,-25 0 64,-1 26-160,2-26 64,-1 0-32,-27 28 0,25-28 32,-22 0 0,-30 0-32,1 0-96,-28 0-32,2 0-193,-28 0-191,-25 0-545,0-28-1281,-54 28-2883</inkml:trace>
  <inkml:trace contextRef="#ctx0" brushRef="#br0" timeOffset="214320.25">23258 10764 6534,'-27'0'1025,"27"0"224,0-27-384,0 27 64,0 0 224,27 0-64,1 0-353,-4 0-159,31 0-33,-2 0 1,26 0-161,26 0-95,27-25-97,27 25-64,27-28-64,-2 28-64,30-27 64,23 2 64,-24 25 96,25 0-31,-1 0-97,0 0 64,-23 0 32,-4 0 0,-50 25-128,-28-25-32,-53 0-128,-26 27-1121,-53 1-1922,-26-28-5413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0-10T00:25:34.946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5080 5451 960,'0'0'1121,"0"0"-320,0 0-256,0 0-1,0 0-384,0 0-128,0 0 161,0 0 351,0 0 97,0 0-129,0 0-31,27 0 95,-27 0 129,0 0 128,0 0-1,0 0-63,0 0-192,0 0-97,0 0-63,0 0-33,0 0 32,0 0-31,27 0-97,-27 0 32,26 0-63,-26 0-161,26 0-96,0 0 32,-26 0 0,27 0 0,0 0 64,27 0 0,-30 0-64,31 0 32,-2 0-32,-1 0 0,2 0-64,24 0 64,2 0-64,-28 0 64,30 0-64,-32 0-32,32 0 32,-30 0 32,28 0 0,-2 0-224,28 0-193,2 0-191,-3-28 191,0 28 257,1 0 160,-26 0-64,-2 0 32,1 0 64,2 0 96,-30 0 32,30 0 65,-29 0-65,2 0 32,-1 0 160,-28 0-95,2-25-65,0 25-128,-1 0-737,-52 0-3299</inkml:trace>
  <inkml:trace contextRef="#ctx0" brushRef="#br0" timeOffset="4262.24">4948 5371 256,'0'0'1954,"0"0"-353,0-27-224,0 27-512,0 0-737,27 0-224,-27 0-320,0 0-449,0 0-160,0 0 192,0 27-320,0-27 737,0 0 384,0 0 96,0 0 320,-27 0 289,27 0-289,0 27 129,0-27 63,0 0 33,0 0 320,0 0-289,0 0-448,0 0 161,0 0 127,0 0-191,0 25-65,0-25-96,0 28-64,0-28 64,0 0 96,27 27 0,-27-27 129,0 0 95,0 0 1,27 25-97,-27-25 128,26 0-159,0 0-97,0 0-96,1 0-64,0 28-64,-1-28 0,0 0 0,0 0-64,28 0 0,-26 0 0,-2 0-32,25 0 32,-23 0-96,25 25-321,-1-25-95,2 0-353,-2 0 256,-26 0 129,28-25 351,-2 25-191,1 0 32,2 0-97,-5-28-768,5 28-544,-4 0-898</inkml:trace>
  <inkml:trace contextRef="#ctx0" brushRef="#br0" timeOffset="4587.26">7251 5423 1153,'27'0'1217,"-27"0"-545,26 0 161,-26 0 64,27 0-288,-27 0-289,0-25-256,25 25 128,-25 0 193,0 0-1,0 0 96,-25-27 193,25 27 608,0 0-608,-27-27-673,27 27-577,-26 0-4900</inkml:trace>
  <inkml:trace contextRef="#ctx0" brushRef="#br0" timeOffset="6642.37">8284 5478 1377,'0'0'2050,"0"0"-32,0 0 448,0 0-160,0 0-640,0 0-577,0 0-513,0 0-31,0 0 160,0 0-65,0 0-159,0 0-97,0 0-96,0 25 33,0-25 31,24 28-32,-24-3-32,0 30 65,0-30-353,28 29 96,-28-1-96,0-26 96,0 25-160,0-26 64,0 28-32,27-1 96,-27-28-96,0 3 64,0-2-192,27 0-64,-27 2-193,0-28-288,0 26-800,0-26-1185,0 0-1538</inkml:trace>
  <inkml:trace contextRef="#ctx0" brushRef="#br0" timeOffset="7204.41">8124 5716 6021,'0'27'897,"-26"-27"-737,26 0 1057,0 0 225,-27 0 704,27 0-1025,0 0-96,0 0-577,0 0 737,0 0-640,0 0 127,0-27-896,27 27 641,-27 0-802,0-26 674,26 26-450,-26-27 65,28 0 32,-28 2-32,0 25 32,0-27 128,24 27-64,-24-28 0,0 28 0,27-25-64,1 25 96,-28-28-64,27 28 32,-1 0 0,-2 0-64,4 0 32,-28 0 0,27 0 64,0 28-32,-1-28-32,0 25-128,27 3-1378,-26-28-4836</inkml:trace>
  <inkml:trace contextRef="#ctx0" brushRef="#br0" timeOffset="12315.7">14159 4655 5765,'0'0'577,"-25"0"127,25 0-416,0 0 545,0 0 480,0 0-640,0 0-577,0 0-96,0 0 96,25 0 289,-25 0 159,0 0-31,27 0-65,-27 0 161,53 0-193,-25 0-288,23 0-32,4-25-64,-5 25 0,5 0 0,24-27 0,-26 27-32,0-27 0,26 27 0,-26 0-32,-1 0 0,30 27 32,-32-27-32,5 0 32,-4 0-32,30 27-64,-28-27 96,26 0 64,0 0-64,-26 0 64,26 0-32,2 0 0,-2 0-32,-26 0 32,26 0-32,1 0 0,-2 0 32,1 0 0,-26-27 0,26 27-64,2 0 97,-2 0 31,-26 0-64,26 0-32,-26 0 0,26 0 0,-24 27 0,22-27 32,4 0 0,-2 0 0,1 0-32,-28 0 0,29 0 0,-3 0 0,0 0 64,-23 0-128,25-27 64,-1 27-96,-26 0 0,26 0-33,-1 0 1,4 0 0,-4 27 128,28-27 0,0 0 0,-27 0 96,26 0 0,-23 0-64,23 0-32,0 0 0,-25-27 32,26 27-32,-1 0 64,-26 0-64,2 0 65,-29-27-65,1 27 0,-26 0-97,0-25-1536,-27 25-2755</inkml:trace>
  <inkml:trace contextRef="#ctx0" brushRef="#br0" timeOffset="14731.84">12307 6140 2338,'0'0'288,"0"0"64,0 0 449,0 0 865,0 0 288,0 0-97,0 0-896,0 0-352,0 0 31,0-26-63,0 26-97,0 0-287,0 0-225,0 0-65,0 0 97,27 0 32,-27 0 0,27 0 1,-2 0-1,28 0-32,-26 0 0,25 0 0,1 0 0,-26 0-97,25 0-95,1 0-32,2 0 128,24 0-256,-26 0-97,-1 0 289,1 0 64,1-26 0,24 26-32,-23 0 64,-4 0 32,30-28 32,-29 28 0,28 0 0,-1 0 0,-1-26 0,2 26-32,-1 0 32,2 0-96,-2 0-161,0-26-704,1 26-480,-2 0-609,2 0-512,-1 0-97</inkml:trace>
  <inkml:trace contextRef="#ctx0" brushRef="#br0" timeOffset="15265.87">14821 6008 864,'158'-28'0,"-76"28"-64,-4 0 96,-24 0-64,-2 0-224,1 0-32,26 0 288,-26 0 0,2 0-32,-5 0 32,5 0 0,-3 0 128,1 0 288,1 0-31,-2 0-193,1 0-160,-1 28 0,-25-28-32,26 0 0,-1 0 64,1 0-128,2 0 128,-3 0-32,28 0 256,-28 0-96,1 0-31,1 0-129,-2 0 0,-26 0 128,29 0 192,-4 0 353,3 0 96,-3 0-257,4 0-64,23 0 97,-24 0 352,24 0-128,2 0-161,-28 0-255,2 0-33,24 0-160,-23 0-64,25-28-96,-28 28 0,28 0 0,-1 0 32,26 0 353,0 0 320,3 0-33,24 0-223,0 0-193,2 0-224,-2 0 32,0 0-128,0 0 64,28-25 0,-28 25-32,0 0 32,0 0 64,1 0 0,-56 0 353,5 0-1,-30 0-352,-26 0-160,-26 0-544,0 0-2147,-26 0-961</inkml:trace>
  <inkml:trace contextRef="#ctx0" brushRef="#br0" timeOffset="39950.28">13710 3014 2530,'0'0'2530,"0"0"-1313,0 0-63,0 0 575,0 0 257,0 0-192,0 0-257,0-27-192,0 27-416,0 0-480,0 0-193,0 0-192,0 27 96,0-27 0,25 26 33,-25-26 63,0 26-128,0 27 128,0 0-32,27 26-63,-27 1-33,0 0-64,0 0 32,0-1-32,0 27-32,0-27 64,27 1-64,-27 25 64,0-26-96,0-24 32,28 23 32,-28-24-32,0-1 64,0 0 0,0-1-96,0 2 0,0-28 32,0 26-32,0-25 65,0 1 31,0-3 32,0 2-64,0 25 32,0-24-128,0-3 64,0 2-32,0-27 32,0 27-32,0-1 32,0-26-96,0 0 192,0 0 0,0 0-32,0 0-64,0 0 224,0 0-223,26 0-66,-26 0 130,0 27-1,24-27 96,-24 0-288,27 0 256,1 0 32,-28 0-256,27 27 256,-1-27-96,26 0 64,-25 0-160,0 0 32,26 0 1,-28 0-33,2 0-33,26 0 66,-25 0-66,-4 0 66,3 0-98,28 0 162,-29 0-97,26 0 0,-25-27 0,26 27-32,-1 0 32,-25 0 32,26 0-32,-1 0 0,-25 0-32,26 0-1,-27 0 33,27 0-32,-26 0 32,1 0 0,-4 27 0,2-27 0,29 0 65,-28 0-98,-3-27 66,4 27-33,25 0 32,-26 0-32,25 0-65,1 0 65,-26-27-32,25 27 129,-26 0-194,29 0 97,-4 0-64,-25 0 128,29 0-64,-3 0 65,1 0-130,-26 0 97,25 0-64,1 0 32,-26 0 0,25 0 0,1 0 0,2 0 32,-4 0 1,30 0-1,-29 0-32,1 0 64,26 0 0,-26 0-128,1 0 64,24-26 32,-23 26-128,-4 0 96,3 0 32,25 0-64,-26 0 32,-1 0 0,28 0 0,-1 0 32,-26 0 0,26 0 0,-24 0-64,22 0 64,-22 0-96,23 0 128,-24 0-353,24 0 225,-24 0-64,24 0 128,-24 0-32,0 0-32,25 0 96,-26 0 0,26 0 0,-26 0 0,26 0-96,-26 0 0,-1 0-32,3-27-320,22 27-65,-22 0 65,-2 0-65,-1-27 65,2 27 160,-2 0 96,1 0 63,0 0-31,-27 0 0,27 0 64,-25 0 0,-1 0-192,23 0 160,-22 0 32,26 0-32,-2 0 96,1 0-32,-26 0-33,25 0 162,1 0-65,-26 0-64,25 0 160,-26 0 64,1 27 32,25-27-128,-25 0 0,-1 0-32,29 27 0,-28-27 0,25 0-64,-26 0 0,28 0 0,-29 0 0,2 0 97,-1 0 63,1 0 160,0 0 128,-27 0-191,0 0 63,0 0-32,25 0-192,-25-27-32,0 27 0,0-27-32,0 27 1,0 0-66,0-25 33,0 25 33,0-28-98,0 28 130,0-25-65,0-2 0,-25 0 32,25 2-161,0-30 129,0 3 0,-27-1 0,27 0 0,0-1 32,0-24-128,0-2 160,-27 1-64,27-1-32,0-27 32,27 2-64,-27 26 32,0-1 32,0-25-32,27 52 0,-27-27 0,0 28 64,0-3 0,25 3-64,-25-1 0,0 26 32,0-26 0,0 1 0,0 25-160,0-26 160,0 25 0,0 2 64,0 26 0,0-25 32,0 25-32,-25 0-160,25 0 32,-27 0-192,-26 0 96,1 0 64,-2 0 96,-24 0 32,-30 25-160,2-25 128,-52 0 0,-26 0 64,-3 0 0,-24-25-96,-1 25-193,-26 0 514,-26 0-257,-2 0 160,2-27 224,-28 1 97,2-2 31,-29 2-159,3 0-65,-3-1-128,27 27-64,-24 0-96,26 0 129,24 0-258,26 27 97,84-1 0,-4 0-256,54 2-481,27-2-95,0-26-33,53 27-288,-2-2-673,28 1-1441,0 2-2755</inkml:trace>
  <inkml:trace contextRef="#ctx0" brushRef="#br0" timeOffset="46630.66">5900 17532 9352,'-26'27'1410,"26"-27"-129,-24 0 288,24 0-319,-28 0-129,28 0-128,-27 0-481,27 0-128,0-27-63,0 27-193,0 0 32,27 0-128,1 0 0,-4 0 0,29 0-96,26 0 256,-25 0-320,25 0 160,-26 0-96,1 0-64,-2 0-256,1 27-65,2-27-95,-31 0-385,-24 0-449,26 0-832,-26 0-1441,-26 0-193,26 0 97</inkml:trace>
  <inkml:trace contextRef="#ctx0" brushRef="#br0" timeOffset="46868.68">6271 17427 4772,'-52'-27'1441,"52"1"-320,-27 26 225,27 0 31,0-27-160,27 27 32,-27 0-608,27 27-161,25-27 33,-26 26-193,28 1-224,-26-27 64,22 25-31,-22 2 31,26 1-32,-30-3-64,-24 2 64,0-27 0,0 27 128,0-2-95,-24 3-97,-3-1-32,0-2-225,-27 3-287,2-3-1025,-2 2-3172</inkml:trace>
  <inkml:trace contextRef="#ctx0" brushRef="#br0" timeOffset="50912.91">3546 17824 96,'0'0'1921,"0"0"-159,0 0-96,0 0-1,0-26-191,0 26-321,0 0-96,0 0-224,0 0-257,0 0 129,0 0-161,0 0-127,25 0-33,2 0 128,27 26-287,-3-26-129,4 27-32,-2 0 0,-28-1-64,29 0 96,-1 0-192,-28-26 224,2 27-64,0-27 0,-1 27-32,-26-27-192,0 0-641,0 0-1185,0 0-800,0 0-2723</inkml:trace>
  <inkml:trace contextRef="#ctx0" brushRef="#br0" timeOffset="51308.93">3519 17904 1345,'0'26'6630,"0"0"-5733,0-26 576,0 0 1122,27 0-1314,-27-26-737,0 26 33,0-26-193,0 0-127,0-1 31,0 0-224,0 27-96,0-53 32,0 26 0,0 2-32,0-3 0,0 3 0,0 25 32,0-27-32,0 27-96,0 0-97,0 0 225,0 0 65,25 0-33,2 0 0,-1 27-32,29-27 32,-4 25-225,3-25-415,-2 28-737,2-28-769,-1 0-2275</inkml:trace>
  <inkml:trace contextRef="#ctx0" brushRef="#br0" timeOffset="52210.98">11697 17744 10089,'0'27'1057,"0"-27"288,0 0 705,-24 0-608,24 0-834,0 0-255,0 0-97,0 0-96,24 0-96,4-27-96,-2 27 32,1 0-96,0-25-128,-1 25-417,0-28-192,0 3-416,1 25-1057,0-27-1986</inkml:trace>
  <inkml:trace contextRef="#ctx0" brushRef="#br0" timeOffset="52478">11910 17507 10826,'-27'0'2434,"27"0"-1921,0 0 255,27 0-63,0 0-513,-1 0-192,0 0 0,27 0 32,-25 0-64,23 0 32,-25 0 0,29 25 0,-28-25-96,-2 0 0,-25 27 192,0-27 0,-25 27 96,-2-2 97,0-25-97,-1 28-192,-22-1-353,23-2-672,27 3-1825,-28-28-3364</inkml:trace>
  <inkml:trace contextRef="#ctx0" brushRef="#br0" timeOffset="55147.15">6511 16816 5220,'0'27'2595,"0"-27"-1250,0 0-352,0 0 160,-27 0-352,27 0-385,0 0-223,0 0-1,0 0 96,27 0 0,-27 28-31,0-3-33,0 2-32,0 53-128,0-28-32,0 55-32,0-27 0,0-2-32,0 29 0,0-27 64,-27-1 0,27 1 0,0-27-32,0-1 0,0 1 0,0-26 0,0 0-96,0-1 0,0 0 64,27-26 0,-27 0-32,27 0 64,-3 0 0,4 26-64,-2-26-321,28 0 65,-29 0-64,28 0 127,26 0 225,-26 0 32,26 0 0,2 0 128,-3 27 65,3-27-1,-2 0-64,26 0-96,3 0-64,-3 0 32,1 0 32,-1 0-32,0 0 0,-25 27 0,26-27 32,-1 0 64,0 0 96,29 0-64,-28 0-96,0 0 0,-1 0 1,0 0-33,3-27 0,-2 27 32,-1 0-32,0 0 0,-23 0 32,-4 0 0,1 0 0,-26-27 0,1 27 32,-2 0 160,-25 0-32,-1 0-96,-26 0-64,27-26-64,-27 26 0,28 0 32,-28 0 0,24 0 0,-24 0 0,27 0 0,-27 0 32,28 0-32,-2 0 0,1 0 32,-3 0 192,-24 0 129,28 0 255,-28 0-63,0 0-193,27 0-31,-27 0-1,0 0-32,0-26-448,0 26 512,0-26-63,0 26-257,0-27 64,0-26-160,0 26-32,0-25-161,0-28-95,0 0-225,26 0 1,-26 1 95,27-1 289,-27-25 0,25 25-32,-25 28 160,0-1 64,27-2-32,-27 3 0,0 25-96,0 2-33,0 25 1,0-28-160,-27 28 64,27 0 160,0 0 96,-25 0 0,-2-27 32,27 27 32,-26 0-64,-1 0-32,27-25 0,-28 25-32,-23 0 64,25-27 96,-2 27 32,-23 0 32,-4-26-96,-24 26 32,26 0-64,-27 0-64,-25 0 32,26 0 0,-26 0 32,-3 0 0,2 0 32,-26 0 96,27 0-64,-28 0-96,27-27 33,-26 27-1,24 0-97,3-27-31,-27 27-32,27 0 32,-27 0 128,26 0-32,-26 0-32,-1 27 128,1-27-64,0 27 96,0-27 1,24 0-97,3 26 160,26-26 160,-1 0-128,1 0-192,1-26 0,-4 26-96,32 0-128,-5 0-1057,2 26-1794,26 1-2979</inkml:trace>
  <inkml:trace contextRef="#ctx0" brushRef="#br0" timeOffset="59433.39">13735 2774 6213,'-25'-26'865,"25"0"352,0-1-192,0 27-608,0-25 319,0-3 385,0 1-448,0 2 256,0 25 256,0 0 64,0-27-576,0 27-673,0 27-192,-27-2 256,27 30 0,0 23-32,0 2 96,0-2-96,0 3 64,0 24 0,0 2-32,0 25 0,0-25-32,-26-2 64,26 28-63,0-27 31,0-1 0,0-25-32,0 27-64,0-29 0,0 2 96,0 0-64,0-28 32,-27 2 32,27-1 32,0-28 32,0 2-32,0 1-64,-27-3-32,27 2 32,0 0 0,0-27-96,0 0 96,0 25-32,0-25 0,0 28 0,0-28 64,0 0-32,0 25 256,0-25-31,0 27 159,27-27-96,-27 0-95,0 27-129,0-27 0,0 26-32,27-26-32,-27 0 160,26 0-96,1 0 64,25 0-160,-25 0 0,27 0 96,-3 0 1,-23 0-194,25 0 97,-1 0 32,2 0 97,-1 27-33,-1-27 32,1 0 64,-1 0-96,2 0 0,0 0-32,25 0 32,-26 0-64,-1 0 64,28 0-192,-28 0 96,2 0 32,-2 0 64,28 0 33,-28 0-1,29 0-192,-30 0 128,30 0-64,-28 0 32,-1 0-64,2 0 32,-2-27-32,1 27 32,2 0 32,-31 0-64,30 0 64,-27 27-64,25-27 64,-25 0-64,26 0 64,-26 0-64,25 0 32,-26 0 0,28 0-96,-2 0 32,-26-27 31,29 27-127,-4 0 96,3-26 96,-3 26-64,4-27 0,-29 27-32,28-27 0,-29 27 32,28 0 64,-26 0-256,25 0 160,-25 0 160,26 0-128,-1 0 64,3 0-96,-2 0 96,-1 0-64,28 0 128,-28 0-192,28 0 192,-1 0-96,-1 0-32,4 0 32,-5 0 0,31 0-64,-29 0 128,-1 0-64,30 27 0,-30-27 32,0 0-64,30 27-32,-2-27 96,-1 0-32,-26 0 32,29 0-64,-3 0 0,-26 0 32,1 0 0,25 0 0,-26 0 0,2-27 0,-30 27-64,30 0 32,-29 0-32,-25 0-193,-1 0 225,1-27 0,-27 27 32,0 0-96,27 0 64,-27 0-32,25 0 32,-25 0-96,27 0 32,26 0 96,-26 0-96,-2 0 64,2 0-64,26 0-32,-25 0 64,-4 0 0,-24 0 128,27 0 0,-1 0 128,2 0-96,-1 0-128,0 0 128,-27 0-96,25 0 32,-25 0 0,0 0 0,27 0 64,-27 0-32,0 0 32,0-25-32,0 25-32,0-28-64,0 3 96,0-2-96,0 0 96,0-26 97,0 1 63,0-28-128,26 27 96,-26-26-64,0-1 96,0-25-63,0-2-161,0-25 0,0 25 0,0-25 0,27 27-64,-27-28-33,0 26-31,27-25-64,-27 27-160,0 25 256,0 1 288,0 26-192,0-1 160,0 28-128,0-1 32,0 2 96,0 25-128,0-28-96,0 28-64,0 0-96,0 0 32,0 0-64,0 0-1,0 0-95,0 0 64,-27 0 224,0 0 32,1 28-32,-26-28 128,-30 25-96,5-25-161,-56 0 97,1 0 32,0 0 64,-27 0 64,-28 0 128,3 0 1,-1 0-97,-28 0 96,2 0-192,-28 0 64,2 0 64,-3 0 32,3 0-64,-27 27 97,-2-27-65,-26 0 96,28 26-224,-28-26 0,2 26 256,24-26 0,2 0 33,54 28-289,-4-28-96,4 0 96,51 0 64,26 0 64,27 26-801,26-26-768,55 27-1570,-2-27-6662</inkml:trace>
  <inkml:trace contextRef="#ctx0" brushRef="#br0" timeOffset="63189.61">12758 16367 2274,'0'0'352,"-27"0"257,27 0-225,0 0 545,-28 0 352,28 0-512,0 0 32,0 0 191,0 0 226,0 0-97,0 0-64,0 0-96,0 0-129,0 0-223,-26 0-321,26 0-96,0 0-96,0 0 1,0 0-1,0 0 0,-27 0 192,27 0 96,0 0-159,-24 0-65,24 0-64,-28 0-96,28 0-32,-27 0 32,27 0-32,-26 0 32,-1 0 32,27 0 0,-25 0 64,-2 0 0,0 27 0,1-27 0,-1 0-64,2 0 0,-2 0-64,0-27 0,1 27 32,-1 0-64,2 0 128,-2 0-32,-28 0 0,29-28 0,2 28 64,-3 0 0,-1 0-31,1 0-33,-25 0-32,26 0 0,-1 0 32,0 0 32,1 0 0,0 0 64,-27 0-32,26 0 64,1 0-160,-2-25 64,4 25-64,-30 0 64,26 0-96,2 0 96,-26 0 96,25-27 65,0 27-65,-25 0-96,26-25-32,-1 25-32,-26 0-32,27-27 32,-27 27 32,26 0-32,-25 0 64,26 0 32,-28 0 0,26 0 0,-22-28-32,22 28 32,-26 0-160,2-27 385,26 27-353,-28 0 192,29 0-64,-28-25-32,-1 25 64,28 0-96,-26 0-32,-3-27 0,4 27-32,-3 0 64,0 0-32,2-26 64,-28 26-64,28 0 128,-28 0-224,28 0 192,-29-27-64,30 27 32,-3 0-96,-25-27 32,26 27 96,-26-26-160,25 26 32,1-26 32,-26 0 64,25 26 0,3-27 0,-4 27 65,-23-27-65,24 27-64,2-26-32,-1 26 64,0-26-32,-26-2 0,24 3-257,5 25 514,-32-27-257,32 1 32,-5 26-64,3-28 64,-1 28 96,26-26-128,-26 0 64,1 26-32,-2-27 0,2 27-64,-1-25 64,-2-3-64,3 28 64,-28-27 0,28 2-32,-1-2 96,26 0-96,-25 1 64,-1 26 0,26-27-64,-25 0 64,-1 2-32,1 25 0,25-27-32,-27 1-192,3-1 480,-4 0-192,29 1 1,-28 0-97,29 0 96,-28-1 0,-1 0-32,29 1 32,-28-28 96,-2 29-128,4-3-64,23-24 96,-25 25-64,1-26-256,-1 26 480,26-25-96,-25 26 33,-1-28-193,26 28 96,-25-26 64,-1 25 0,25-26 64,-23 26-224,24-26 64,-27-1-32,30 29-32,-31-28 32,2-1 96,26 1-96,-25 26 33,25-25-33,-26-1 32,28 1 0,-2 25-32,0-26 64,-27 0-64,30-1 64,-3 2-64,-1-1 0,1 0-32,1-1 96,2 28 64,-4-26-32,1-2-32,0 1-160,1 1 192,0-28-128,0 27 0,-1-1 0,0 2 33,1-1 31,0 0 32,0 26-96,-28-25 128,26-1-192,4-1 192,-2 1-128,-29 1 64,28 25-96,-23-26 128,22 0-128,1-1 96,-26 2-64,27 26-32,0-28 96,-28 1 64,28 1-192,0 24 96,0-24 64,-1-1-96,0-1 64,-1 2-64,4-1 64,-2 0-32,-1-1 32,-1 2-96,1-29-128,3 29 513,-4 0-321,2-28 128,-1 27-256,0-1 96,2-24 64,-2 24-32,1-26 64,-28 27-64,29 1-128,-2-1 128,1-26-32,-1 26 0,0-1 32,2-26 64,-2 28-64,1-28-32,-2 28 64,-23-29 0,24 29-32,-1-28 32,2 28 0,-1-28 0,0 28-64,2-28 32,25 0 0,-27 27-32,1-26 0,26-1 32,-27 0-64,0 0 128,27 1 33,-25-1-161,-2 2 64,27 24 96,-26-24-128,-1-2 0,27 1-96,-27 26 32,2-27-65,-2 26 33,27 28-160,-26-28-385,26 29-1024,-28-2-1570,28 1-6566</inkml:trace>
  <inkml:trace contextRef="#ctx0" brushRef="#br0" timeOffset="180552.31">12413 16367 448,'26'0'-32,"1"0"-383</inkml:trace>
  <inkml:trace contextRef="#ctx0" brushRef="#br0" timeOffset="206717.81">22974 8868 1057,'0'0'1825,"0"0"-191,0 0-97,0 0-224,0 0-191,0 0-33,0 0-161,0 0-191,-25-26-32,25 26-289,0 0-31,0 0 95,0 0 97,0 0 63,0 0-127,0 0-257,0 0 64,0 0-64,0 0 1,0 0-33,0 0-96,25 0 32,-25 0-96,27 0-96,26 0 64,-26 0 0,25 0-32,1 0 0,-1 0 32,1 0-64,2 0 0,24 0 0,-26 0-32,26 0-160,-1 0-32,29 0 128,-28 0 128,-1 0 0,31 0 32,-31-26 0,28 26 96,-26 0-96,25 0-32,0 0 0,1 0-32,2 26 64,-3-26-32,0 0 32,1 0-32,26 0 32,-24 0 64,-3 0-32,0 0-32,1 26 0,-1-26 0,3 0-32,24 27-32,-27-27 32,27 27 0,-25-27 0,-2 0 0,2 0 64,-28 0-64,-26 0 32,-1 0-64,-25-27-641,-27 27-2209,0-27-10057</inkml:trace>
  <inkml:trace contextRef="#ctx0" brushRef="#br0" timeOffset="211119.07">20169 8842 896,'0'0'3267,"0"0"-896,0 0 255,0 0-31,0 0-449,0 0-705,0 0-448,0 0-192,26 0-321,-26 0-95,52 0-353,-25 0 384,26-26-384,26 26 96,26 0-96,30 0 64,-3-26-160,0 26 160,25-27-96,3 27 0,-1 0 32,0-27-32,27 27 64,-54 0-96,0 0 64,0 0-96,-53 0 128,0 0-160,-53 0-224,2 0 0,-28 0-289,0 0-32,0 0 257,-28 0-481,28 0-1089,-26 0-1409,26 0-3587</inkml:trace>
  <inkml:trace contextRef="#ctx0" brushRef="#br0" timeOffset="212121.13">6695 9663 7975,'0'27'865,"0"-27"-225,0 0 1314,0 0-192,27 0-225,-1 0-544,28 0-352,24-27-129,1 27 161,2 0-256,51 0-97,0-27-160,0 27-64,28 0-64,-1-25 64,-2 25-96,-25 0 96,27-27-96,-26 27 0,-1 0-224,0-26 544,-24 26-320,-29 0-224,-52 0-929,-1 0-1281,-26 0-4164</inkml:trace>
  <inkml:trace contextRef="#ctx0" brushRef="#br0" timeOffset="213463.2">15509 8868 2338,'0'0'-609,"-24"0"33,24 0-97,-27 0 1666,-1 0 1794,28 0-1,-27 27-1120,27-27-289,0 0-32,0 0-256,0 0-544,0 0-129,0 0 193,27 0 96,28 0-257,-31 0-256,57 0-64,-29 0-32,28 0 0,-1 0-32,26 0 33,3 0-33,24 0-64,0 0 64,27 0-32,-2-27 0,30 27-32,-2-26 0,26 26 32,-25 0 32,25 0 160,-24 0-96,-29 0-96,0 0-32,-26 26 0,0-26 0,-24 0-32,-3 27-160,-26-27 96,1 0 0,-2 0 0,4 0 0,-58 0 32,30 0-1186,-54 27-992,0-27-1217</inkml:trace>
  <inkml:trace contextRef="#ctx0" brushRef="#br0" timeOffset="-214193.42">12758 16180 832,'24'0'1794,"-24"0"-737,0 0-320,0-25-33,0 25 321,0 0 225,0 0 95,0 0-544,0 0-289,0 0-32,0 0 129,0 0-257,0 0-191,0 0-33,0 0-32,0-27 160,0 27 224,0-26 65,0 26-193,-24 0 33,24 0-1,-27 0-96,27-27 65,-28 27-161,28 0-96,-26-27-96,-1 27 96,27 0-160,-24 0 64,-4 0-32,1 0 64,1 27-64,-1-27 32,2 27-64,-2-1 0,0 1 32,27-27 32,-26 25 0,26 30 0,0-28 0,0-2 32,0 27 32,26-24-32,1 25 0,0-26-32,-2 25 32,28-25 32,-26-1-160,25 1 224,1 0-128,-25-1 32,23 0 32,4-26 32,-29 0 0,1 0 0,-2-26-32,2 0 33,0-1 223,-1 0 352,1 1-95,-27-28 64,0 2-225,0 26-32,0-54 161,-27 28 96,1-3-65,-1 3-288,0-1-95,-25-1-161,26 28 0,-29 0-129,4 0-159,23-1-512,-25 27-1122,29 27-2691</inkml:trace>
  <inkml:trace contextRef="#ctx0" brushRef="#br0" timeOffset="-209890.17">5584 8312 6790,'0'0'1794,"0"0"31,0 0-1504,0 0-289,0 27 448,0 0 129,0 26-33,0-1-191,0 28-161,0 0-160,0 25 32,-26 1 32,26 27 0,-27-28 64,27 29-95,0-30 31,0-23 96,0-2 128,27-26 33,-27 0-161,26-1 64,0-25-160,-26 0 32,26-27 65,28 0-97,-28 0 0,26 26-32,30-26-96,-32-26 32,32 26 32,-4 0 0,1 26-64,1-26 32,25 0 0,1 0 0,2 0-32,-3 0-32,27 0-32,0 0-128,1 0 128,-1-26 32,0 26 32,-26 0-96,26 0 160,-27 0-289,3 0 33,24-27 96,-27 27 0,1 0 32,-1 0-160,0 0-289,-23 0 257,-4 0 96,-24 0 32,24 0 128,4 0-32,-5 0 0,4 0-32,-2 0 32,0 0-96,1 0-193,-28 0 129,1 0 32,2-27 0,-5 27 96,-23 0 64,1 0 0,-1 0 0,-3 0 0,-24 0 0,28 0 0,-28 0 32,0 0 64,0 0-64,0 0-32,0-25 32,0 25 64,0 0-64,-28-27 128,28 27 64,-24 0-160,24-26 33,0-1 159,-27 0 256,27 1 33,0-26-289,-28-2-96,28 0-128,0-25-64,0-1 64,0 1-32,0-1 32,0 2 0,28-2 0,-28 28 64,27-2 161,-27 2-1,24-1-160,-24 0-32,28 26-64,-28-26 0,26 26 0,-26 0 0,0 2-32,0-2-32,27 1 64,-27-1 0,0 27 64,0 0 64,-27-27 64,27 27 0,-26 0-95,-2 0-1,4 0 0,-3 0-64,-1-26 64,-25 26-32,1 0 32,-28 0-96,1-26 64,-26 26 64,-1 0-64,-26 0 64,-1 0 65,0-26-33,-25 26 32,-28-27 64,0 27 32,-51-27-63,25 27 159,-27-26 32,1 26-191,27 0-161,-2 0-96,2 0 96,52 0-64,1 0 0,24 0-64,29 26 64,0-26-257,51 27-95,2-27 0,-1 0-97,26 0-255,-1 0-193,4 27-128,-2-27-417,-1 26-2401</inkml:trace>
  <inkml:trace contextRef="#ctx0" brushRef="#br0" timeOffset="-205598.93">12810 16472 7943,'0'-25'737,"-28"-2"-641,28 27 160,-24-26 801,24 26 384,0-27-127,-27 27-353,27-28-33,0 28 1,-28-25-128,2-2-481,26 27-224,-27 0-160,3 0 0,-4 27 64,1 26-64,1-26 64,-1 26-32,27-28-32,0 2 32,27 26-32,-1-26 32,29-27 0,-4 27 64,3-27-32,-3 0 32,4-27 32,-2 0-32,-28 1 64,2-1 96,0-25 1,-27 25 127,-27 1-32,0-29-160,-25 30-96,-1-2 32,1 27-64,-3 0-64,2 0 32,1 27-64,-1-2 32,26 3 0,2 25 64,25-1-32,0-25-128,25 26-32,2-26 128,26-27 32,-1 0 96,1 0 0,2-27 64,-3 1-32,-25-28 288,-1 29 65,1-28 63,-27-2-255,-27 3-225,1 27-32,-29-30-32,4 28-65,-3 27 65,3 0-32,-4 27 32,2 1-32,28 24 64,-2 0-32,27-24 32,0 25-64,27-26-32,25-2 96,-26-25 0,53 0 32,-26 0 32,2 0 32,-31-25-96,4-2 64,-1 1-32,-27-29 64,0 30-31,-27-27-33,-1 25-32,-23-28 0,23 30-97,-25-2 1,1 27-288,-1 0 576,26 52-288,2 3 96,-2-3-32,27 0 64,0 3-96,27-29 32,-2 26-64,28-25 64,2 0 160,-4-27-192,3 0 160,-27 0 0,-3 0 64,4-54-64,-28 29-32,-28-28-32,4 26 65,-3-26-194,-1 26-95,-25 27 32,29-25-160,-31 50 192,29 2 32,-1-2 96,27 3-96,0 25 63,0-26 1,27-2-32,-1 2 64,29-27-128,-4 0 32,3 0 192,-27 0 96,25-27-63,-52 2-1,27-2 0,-54 1 96,27-1 32,-52-1-224,25 28-64,-27-25-128,3 25 32,23 0-96,-25 25 32,26 3 160,27-1-65,0 26 33,0-28-96,27 2-192,-1 0-321,29-27-864,-31 0-1666,29 0-3395</inkml:trace>
  <inkml:trace contextRef="#ctx0" brushRef="#br0" timeOffset="-205281.91">12731 16420 12619,'-28'27'641,"28"-27"-1730,0 0-1954,0 0-4068</inkml:trace>
  <inkml:trace contextRef="#ctx0" brushRef="#br0" timeOffset="-205137.9">12731 16447 6245,'0'0'5638,"-28"0"-5894,28 0-2723,0 0-4965</inkml:trace>
  <inkml:trace contextRef="#ctx0" brushRef="#br0" timeOffset="-205021.9">12782 16420 10954,'-24'27'-64,"24"-27"-3492</inkml:trace>
  <inkml:trace contextRef="#ctx0" brushRef="#br0" timeOffset="-204891.89">12837 16499 15246,'-55'27'-1730</inkml:trace>
  <inkml:trace contextRef="#ctx0" brushRef="#br0" timeOffset="-202979.78">14054 8392 1249,'-53'0'7719,"27"0"-6566,0 0-32,-1 0 64,27 0 353,0 0-193,0 27-993,27-27-192,-1 0 193,26 0-129,28 0-128,-1 0-96,2 0-160,-3-27-385,0 27-928,-23 0-1474,-2 0-1953</inkml:trace>
  <inkml:trace contextRef="#ctx0" brushRef="#br0" timeOffset="-202756.77">14373 8286 10762,'-55'-26'1345,"55"26"-768,0 0-545,27 0 192,1 26 641,22-26 192,32 26-577,-30-26-384,28 27-32,-28 0 64,-26-27 193,28 26-289,-54 1 96,-27 25 96,0-25 0,-51 26-160,24-26-160,-51 26-769,26 0-2370,-2-1-9160</inkml:trace>
  <inkml:trace contextRef="#ctx0" brushRef="#br1" timeOffset="-187107.87">15563 9134 6342,'-28'0'448,"2"0"128,26 0 129,0 0 480,0 0 129,0 0-290,0 0-159,-24-27-192,24 27-32,0 0-65,-27 0-160,27-27-191,-28 27-161,1 0-128,-25 0 32,26 27 32,-28-27 0,2 0 0,26 27-32,-1-27 32,0 0 0,1 0 0,-2 25 0,28-25 0,0 0-64,0 0 96,0 27 64,0-27 96,28 28 128,-2-3-128,-26 28-64,27 1-128,0-1 33,-27 0-1,26 26 0,-26 1-32,0 25 64,0-26-64,26 28 384,-26 26-64,-26-28-31,26 27-97,-26 2-128,26-29-32,0-25-32,0 0 32,0-1 0,0-26 0,0 0 32,0-26-32,0-2 32,0 2 32,26 0 96,-26-27 1,0 26-33,0-26-32,0 27-128,26-27 96,0 0-96,1 0 32,26 27-64,-27-27-64,27 0 128,2 25-352,-5-25-225,5 0-704,-28 0-1826,-2 0-7207</inkml:trace>
  <inkml:trace contextRef="#ctx0" brushRef="#br1" timeOffset="-185982.81">19693 10035 4612,'0'0'1986,"0"0"-385,-27 0 129,27 0-32,0 0 191,0 0-511,0 0-225,0 0-128,27 0-257,-27 0 353,0 0-608,0 0-97,25 0 1,2 0-257,-1 0 32,1 0-128,25 0 0,1 0-96,26 0 32,2 0 0,-2 0 0,1 0-64,25 0-64,1 0-64,26 0-96,1 0 127,-1-27-31,27 27 0,1 0-320,-2 0 191,0 0 97,0 27-32,2-27-33,-1 25 1,0-25 0,1 28-64,-3-28 127,2 26 97,-1-26 64,29 0 64,-3 0 64,-25 0 32,-54 0-96,3 0-32,-29 0-32,-26 0-192,-28 0-1121,2 0-2435,-27 0-6886</inkml:trace>
  <inkml:trace contextRef="#ctx0" brushRef="#br1" timeOffset="-183442.66">6298 16711 5605,'0'0'961,"26"0"-161,-26 0 1571,0 0 191,0 0-928,0 0-609,0 0-64,0 0 96,0 0-289,0 0-223,0 0-161,-26 0-31,26 0-129,0 0 0,0 0-64,-27 0 0,27 0-64,-25 0 32,25 0-31,-27 0-65,0 0 32,1 0 0,-26 0 0,25 0 0,-26 27 0,1-27-32,25 0 0,-28 0 32,5 0 32,-5 0 32,2 0-64,27 0-32,-27 0 64,26 0-64,-25 0 65,26 0-65,-28 0 32,26-27-32,4 27-64,-29-27 0,-2 27 96,31 0-64,-30 0-32,0 0 32,28 0 128,-26 0-96,-2 0 64,2-26-32,-1 26-64,26 0 32,-25 0-32,26 0 0,-29 0 96,4 0-160,-3 0 160,27 0-96,-25 0 64,25 0-32,-26 0-32,1 0 0,25 0 0,-26-26 32,26 26 32,-25 0-32,-2 0 96,27 0-64,3 0-96,-31 0 225,29 0-514,-1 0 674,0 0-449,2-26 96,-2 26 0,1 0-65,-1 0 194,0 0-225,2 0 128,-2 0-32,1-27 0,-1 27 64,27 0-160,-27 0 128,2 0-97,25 0-31,0 0 64,0 0-64,0 0-256,0 0 544,0 0-320,0 27 160,0-27-64,0 0 32,0 0-160,0 0-192,0 0-193,0 0 65,0 0-481,0 0-737,0 0-1057,0 26-2017,0-26-5156</inkml:trace>
  <inkml:trace contextRef="#ctx0" brushRef="#br1" timeOffset="-183024.64">4100 16394 3555,'27'0'4644,"-27"26"-4548,27-26 32,-27 0 609,0 0 64,0 0-609,0 0-96,0 0 128,0 0 449,-27 27 64,27-2-193,-27-25 33,2 27-65,-2 0-159,1-1-193,-1-26-96,-25 27 0,-1 0 320,26-1 129,-25 0-321,25 0-128,-27 1-32,54 0-64,-27-27 288,27 0 449,27 26-32,1 1-417,25-2-96,-1 2-96,1 1-32,-1 24-160,2-25-288,-1-2-257,-1 3-224,-25 24-993,-1-24-3555</inkml:trace>
  <inkml:trace contextRef="#ctx0" brushRef="#br1" timeOffset="-180789.51">3492 10776 1,'27'27'1312,"-27"-27"1538,0 27-159,0-27-385,0 26-256,0-26-288,0 0-449,0 27-416,0-27-96,0 0 224,0 0 0,0-27-513,0 1-352,0-1-96,0-26 32,0-1 65,0 1-33,0-26 160,0 1-384,0-2 608,0-27-352,0 28 1,0-27-97,0 0 128,0 0-64,-27-1 32,1 2-32,-1-27 32,2 0-31,-2-2-129,0-24 96,1 24-64,-1 2 0,2 0-32,-2-26 32,0 24-64,1 2-32,-2 0-65,4 26-31,-3-26-32,27 25 32,-28 2 128,1 26 64,27-1-32,0 27-64,-26 27 32,26-2-288,0 2-321,0 26-512,0 0-705,0 0-32,0 26-31,0 2-1026,0-2-1954</inkml:trace>
  <inkml:trace contextRef="#ctx0" brushRef="#br1" timeOffset="-180414.49">2594 8048 15246,'-27'26'641,"-1"-26"-1090,56 0 481,-1 0 609,-3-26 224,4-27-513,25 0-256,-1-27 0,1 28 353,1-28-1,-29 1 0,28 24-223,-26-23 63,-27 24-224,0 2 320,27 24-256,-27 3-64,0-2-128,0 27-64,0 0-224,28 0 416,-4 27 64,2-2-64,1 29-32,28 0 0,-3-2 0,1-25-32,26 26-32,-26-1-256,-1-25-160,1 0-545,1-1-1442,-54 28-9992</inkml:trace>
  <inkml:trace contextRef="#ctx0" brushRef="#br1" timeOffset="-177298.31">13894 12392 6117,'-27'27'2146,"27"-27"-64,-24 0 385,24 0-321,0-27-321,0 27-575,24 0-770,3 0 129,28-25-225,-3-3-96,28 28-32,-2-25-223,2 25-1,-1-27-64,2 27 32,-29 0-257,2 0-255,-2 0-33,-26 0-95,1 0-97,0 0-64,-27 0-128,0 0-768,-27 0-2307,0 0-2434</inkml:trace>
  <inkml:trace contextRef="#ctx0" brushRef="#br1" timeOffset="-177075.3">14291 12155 8167,'-24'0'3460,"24"0"-2468,24 0-287,3 0 192,28 0-320,23 0 159,2 25-287,-1-25-161,0 0-224,1 27 0,-28-27-64,1 27 0,-26-1-32,-27 1 32,-27 25-32,0-24-64,-25 24-160,-1-25 192,0 26-353,-26 0-1473,0-1-3747</inkml:trace>
  <inkml:trace contextRef="#ctx0" brushRef="#br1" timeOffset="-173817.11">26018 12896 4996,'-26'27'1313,"26"-27"-191,0 0-65,0 0 224,0 0 128,0 0-160,0-27-480,0 27-321,26 0-191,1 0-65,-2 0-96,2 0 64,0 0 160,-1 0 33,2 0-33,-1 0-96,-3 0 0,4 0-63,25 0-65,-26 0-32,25 0 0,28 0 0,-28 0 32,28-26 32,-28 26-32,29 0-64,-2 0 32,-2 0-64,5 0 0,-4 0 32,28 0-32,28 0-32,-28 0-32,-1 0 64,27 0 0,-27 0 0,27 0 0,-26 0 0,27 0 32,-1 0-32,3 0 0,21 0 32,4 0 0,-2 0-32,2 0 32,-28 0 32,27 0 97,-27 0 159,1 0 32,-1 0-32,0 26-159,0-26-1,-26 0-64,-1 27-192,-24-27 160,-57 27-96,31-27 32,-55 0 32,27 0-417,-27 0-1857,0 0-5125</inkml:trace>
  <inkml:trace contextRef="#ctx0" brushRef="#br1" timeOffset="-168166.79">18951 14088 4099,'0'0'2178,"27"0"-1153,-27 0 32,0 0 64,0 0-31,0 0 63,0 0-225,0 0 97,0 0-64,0 0-128,0 0-96,0 0-161,27 0 1,-27-25-129,25 25-127,-25 0-161,27 0 32,-1 0-96,28 0 0,-29 0-96,28 0 0,1 0 0,-2 0 96,1 0-96,-1 0 32,1 0 0,29-27-64,-30 27 0,1 0 96,-26 0-64,25 0 32,-26 0-32,28 0-32,-29 0 96,2 0-192,26 27 288,-1-27-224,3 0 128,-2 0-160,-1 0 160,1 0-96,-26 0 32,25 0 0,1 0 32,-26 0-32,25 0 0,-25 0-32,27 0-32,-3 0 96,4 0 0,-2 0-96,-1 0 32,1 25 32,-1-25-64,2 0 64,-1 0 32,-1 0-64,-25 0 0,27 0 0,-3 0-32,-24 0 160,27 0-96,-2 0 0,2 0 0,-28 0 0,26 0 96,2 0-192,-2 0 96,1 0 32,0 0-32,-1 0 96,-25 0-192,28-25 96,-29 25 128,-2 0-256,31 0 160,-28 0-64,-1 0 32,26 0 0,-25 0 0,0 0-32,25 0 96,-26 0-32,1 0-96,0 0 96,25 0-32,-26 0 0,1 0 32,28 0-32,-31 0-64,30 0 128,0 0-192,-29 0 224,28 0-64,1 0-32,-29 0-96,28 0 224,-26 0-160,25-27 32,-25 27-96,-1 0 288,29 0-256,-31 0 32,3 0 32,27 0 0,-27 0 0,25 0 0,-25 0-32,-1 0 128,1 0-160,0 0 64,-2 0 96,2 0-160,-1 0-64,1 0 224,0 0-160,25 0 32,-26 0 32,1 0 32,25 0 32,3 0-160,-29 0 192,25 0-32,4 0-128,-2 0 96,-1 0-96,1 0 64,-1 0 64,2-26 32,0 26-224,-3 0 224,4 0-96,-2 0 0,-1 0 64,2-27-32,-2 27 97,28 0-161,-28 0 160,1 0-160,2 0 128,-5 0-96,5 0 0,24 0 0,-53 0 64,28 0-64,-2 0 128,1 0-160,-1 0 160,28 0-128,-28 0 96,1 0-96,29 0-32,-30 0 96,1 0-96,-1 0-32,1 0 224,1 0-160,-2 27-96,1-27 96,-1 0 32,1 0-96,2 0 96,-4 0 32,3 0-32,-2 0-128,-25 0 192,0 0-192,-27-27 0,0 27-705,-27 0-1345,-25 0-4356</inkml:trace>
  <inkml:trace contextRef="#ctx0" brushRef="#br1" timeOffset="-160692.36">28560 14010 7014,'-52'0'1345,"52"0"-832,0 0 768,24 0 417,4 0-321,-2 0-704,28 0-129,-2 0 193,28 0-97,-2-27-127,1 27-161,29 0-160,24 0 1,0 0-65,52 0 0,29 27-128,-2-27 32,2 26 0,-57-26 32,-22 27-64,-28-27 32,0 0 0,-1 25-64,2-25-288,-27 27-1026,-28-27-2625,-26 0-5734</inkml:trace>
  <inkml:trace contextRef="#ctx0" brushRef="#br1" timeOffset="-159942.32">25462 13930 9641,'0'0'224,"27"0"128,0 0 1570,25 0-577,-26 0-608,53 0 32,-24 0-257,-2 0-480,-28 0-448,2 0-5638</inkml:trace>
  <inkml:trace contextRef="#ctx0" brushRef="#br1" timeOffset="-151912.86">28400 13055 1729,'0'-27'4805,"0"27"-3268,0 0-448,0-25 481,0 25 95,0 0-319,0 0-610,0 0-159,0 25 288,0 2-289,0 0-288,0 26-159,26-28-65,-26 29-32,28 26 0,-28-27-32,0 27-64,0-28-33,0 28 1,0-1 96,0-26 0,0 0 0,0-1 0,0-24-32,0-2 96,0 0 0,0 2 1,0-2-33,0-26 32,0 26-32,0-26 32,27 0 0,-27 0 32,0 27 32,0-27 0,0 0-64,27 0 32,-27 0 32,24 0-32,4 0-96,-2 0-32,-26 0 64,27 0 1,25 0-66,-25 0 33,-1 0 0,1 0 97,25 0-97,-25 0 32,26 0-64,26 0 192,2 0-192,-2 0 32,-26 0-32,26 0 0,-1 0-129,-24 0-31,27 0 128,24 0 0,-26 0 64,26 27-160,2-27-32,-2 0 96,1 0-257,-28 0 129,4 0 128,-32 26-192,5-26-193,-28 0 129,25 0 0,1 0 63,0 27 225,-1-27 64,2 0 0,0 0 64,-30 0 65,31 0-33,-28 0-96,-1 25 32,0-25 32,0 0-32,-26 0-32,27 0 0,0 0 0,-1 27 32,0-27 0,0 0 64,1 0 192,-27 0 321,0 0-161,0 0 129,-27-27-257,27 27-192,-26-25-32,26 25-96,0-27 0,0 1 0,-26-28 32,26 28 64,26-28-96,-26-26 0,0 28 32,0-28 32,26 27 1,-26-26-33,0 26-96,0-26-33,0 26 65,0-26-96,27 25-224,-27 0 0,27 2 320,-27-1 32,0 26 0,0 2 0,0-3 32,0 28 32,0 0-64,0 0-32,0 0-32,0 0 32,0 0-33,0 0 1,0 0 32,0 0 0,0 0 32,0 0 32,0 0 0,-27 0 32,0 0-64,1 0 0,-26 0 0,25 0 0,-26 0 33,1 0-33,-30 0 0,4 0 32,-1 0 64,-28 0 96,-25 0 0,-52-25-96,-2 25 192,-25 0-160,24 0-31,29 0-65,26 0-32,-28 0 64,1 0 128,27 0-64,-25 0-160,-2 0-160,26 0-961,1 25-2979</inkml:trace>
  <inkml:trace contextRef="#ctx0" brushRef="#br1" timeOffset="-144521.44">25277 13956 640,'0'0'1506,"0"0"-802,0 0 674,27 0 223,-27 0-96,0-26-351,0 26-418,0 0-480,0 0-191,26 0-1,-26 0 0,0 0-32,0 0-257,-26 0-287,26 0 256,0 0 160,-27 0 160,27 0 192,0 0 192,0 0 129,0 0-65,0 0 161,0 0 64,0 0-225,0 0-63,27 0-129,-1 0-224,28 0-64,-29-26 0,28 26 32,1 0 96,-2-28 449,29 28 288,-30 0-129,3 0-607,-27 0-193,25 28-32,-25-28-929,-27 0-2851</inkml:trace>
  <inkml:trace contextRef="#ctx0" brushRef="#br1" timeOffset="-135348.91">17919 15094 7463,'0'0'2370,"-26"0"-512,26 0-257,0 0-352,0 0-160,0 0-608,0 0-449,0 0 0,26 0 224,0 0 64,27 0 65,0 0-65,-1 0-128,28-26 129,-1 26-97,26 0-64,3 0-96,-2-25-64,52 25 160,-24 0-128,50 0-64,1-28 32,-1 28 0,3 0 32,-2-25-64,-25 25 96,-55 0-32,-26 0-128,1 0 96,-55 25-128,2-25-224,0 0-161,-27 0-159,0 0 127,0 28 129,0-28-65,0 0-63,0 0-417,0 0-1249,-27 0-2114</inkml:trace>
  <inkml:trace contextRef="#ctx0" brushRef="#br1" timeOffset="-131620.72">19877 11254 5124,'0'0'2018,"-27"0"-897,27 0-64,27 0 577,-27 0 160,26 0-289,1-27-672,1 27-449,-4 0-128,31-27 1,-2 27-65,26 0-96,-1 0-128,29 0 32,50 0 32,2 0-192,1 0-32,53 0-225,-2 0 161,26-26 224,3 26 32,-2 0 0,-1 0 160,2-27 96,-27 27 33,0 0-97,0-27 0,-28 2-64,-24 25-64,-2-28-32,-79 28 0,1 0-96,-28 0-352,-52 0-545,0 0-961,-27 0-1441,2 28-5413</inkml:trace>
  <inkml:trace contextRef="#ctx0" brushRef="#br1" timeOffset="-127628.47">6087 9795 3331,'0'-25'5381,"-27"25"-4068,27 0-544,0 0-193,0 0 33,27 0 704,0 0-288,-2-27-288,55 27-321,-1 0-128,29-27 129,-3 1-97,54 26-96,-2 0-64,28-27 33,27 0-97,27 27-64,0-25 32,25-2-64,-27 1 32,-24 26 32,-2-27-32,-24 27 0,-55 0-32,0-27 0,-27 27-32,-26 0-352,-26 0-834,-25 27-1600,-28-27-4197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0-10T00:33:12.402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19845 4113 800,'0'26'1153,"0"-26"1057,0 0 129,0 0 415,0 0-159,0 0-1923,0 0-383,-28 0 159,28 0 353,0 0-97,-27 0-255,27 0-33,-26 0-159,-1 0-1,2 0-96,-2 0 0,-26 0-64,1 0-32,-28 0 0,28 0-32,-30 0 0,5 0 0,-31 0-64,3 0 32,-1 0 0,1 0 32,0 0 129,-3 0-97,2 27-64,1-27 32,0 0 32,-3 0 192,2 0 0,28 25-128,-28-25-32,0 0-64,0 0-96,28 0 128,-28 28 0,25-28-31,-24 0 31,-1 0-96,-26 0-65,24 26 97,-24-26 65,0 0-33,-1 0 0,-23 0-129,23 0 130,-26 0-66,0 0 33,-1 26-64,-25-26 32,28 0 32,-30 0 0,2 0 0,25 0 0,-24 0 64,25 0-96,0 0 32,-1 0 97,-24 0-194,26 0 161,26 0-160,-28 0-32,28 0 32,0 0 0,-27 0 96,26-26 32,27 26-32,-26-26 0,0 26 0,0-28-32,27 3 32,-3 25-32,3-27 32,26 27-128,-26-26-32,23 0-289,5 26-95,-4 0-161,2 0 65,26 0 319,1 0 257,-2 0 0,0 0 64,30 26 96,-3-26 160,0 0-63,27 26-97,-28-26 0,28 0 96,0 27 0,0-27 0,0 25 161,0-25-1,0 28 0,0-2-191,28 0-33,-28 1-32,0 26-64,0-26 0,0 26-32,0 26 32,0-26-32,27 27 0,-27-1 0,0 1 32,0-1 32,27-1 32,-27 2-32,0 2-64,0-4 32,0-24-32,0 24 128,0-24-192,-27-1 64,27 26 224,-27-26-63,-1-26-65,2 26 32,2-26-96,24 25 0,-28-24-96,28-28 192,0 26-128,0 0 128,28-26 128,-28 26-32,24 0 1,30-26-65,-27 28-64,24-28 0,30 0-32,-2 0-256,1 0 128,25 0-64,0 0 0,2 0 96,25 0-65,0 0 33,0 0 128,28 0-64,25-28 0,-26 28 0,25 0 97,3-26-226,23 26 65,-23-26 96,25 0-32,27 26-32,-29-26 32,2 26-32,27 0 64,-28 0-96,29 0-64,-3 0-32,-26 0-64,26 0 160,-24 0 32,25 0 128,-25 0-160,-2 0 32,-1 0 0,4 0 32,-4 26 64,4-26-64,-30 0-32,1 26 128,2-26-128,-3 0 32,-26 0 0,2 0 128,-28 0-160,0 0-32,0 0 96,0-26-32,-25 26-64,-27 0 96,-1 0 0,1-26-32,-28 26 160,1 0-32,-25 0 128,-4-28-63,3 28-97,-27 0 64,28 0 64,-28 0-96,0-26-32,0 26-128,0 0 64,0-26-64,0-1 32,26 27 64,-26-25 0,27-3 64,-27-24 65,0-2-97,0 1-64,0-27 32,0 1-128,0-27-193,0-28 674,0 2-417,0 0 64,0 0-64,0-1 32,-27 26 192,27 29 129,0-2-321,-26 26 32,26 2-32,-28 0-96,1-2-33,27 28-159,-24 0-128,24-1-257,0 27-480,-28 0-1057,28 0-3876</inkml:trace>
  <inkml:trace contextRef="#ctx0" brushRef="#br0" timeOffset="5614.32">20557 7929 13068,'0'26'1345,"0"-26"-96,0 0-128,28 0 225,25 0-353,-1 0-225,2 0-319,24 0-257,30 26 64,-2-26-64,-1 0-64,0-26-288,1 26 449,-53 0-289,26 0-257,-53-26-447,1 26-353,-27 0-801,0 0-1313,0 0-2819</inkml:trace>
  <inkml:trace contextRef="#ctx0" brushRef="#br0" timeOffset="5895.33">21724 7451 7174,'26'-26'2531,"-26"26"-834,0 0-544,26 26 417,-26 29-257,26-4-224,-26 2-416,0 27-161,27 0-191,-27-28 95,27 28-256,-27-1 0,26-26-192,0 0-480,0-1-834,1-24-1504,0-2-4709</inkml:trace>
  <inkml:trace contextRef="#ctx0" brushRef="#br0" timeOffset="6212.35">22437 7902 13324,'0'27'1153,"-25"-1"-1377,25 0 352,0 0 417,-27 28 319,27-28-447,27 1-321,-2 26-32,2-53 0,26 26 128,-26-26 161,25-26-161,1 26 64,-25-28 64,-4-24 161,-24 26-97,27-1 65,-54-26 31,27 27-64,-24 0-191,-31-1-225,2 0-32,28 1-289,-29 26-383,28 0-770,-1 0-544,27 26-1505,27 1-2851</inkml:trace>
  <inkml:trace contextRef="#ctx0" brushRef="#br0" timeOffset="6646.38">23073 7981 12395,'52'-26'4100,"-52"26"-4676,-25-26 640,-2 26 192,-26 26-32,26 0-96,-25 0-192,25 28-96,1-1-64,26 0 192,26-27-96,1 2-33,0-3 129,25-25 385,1 0 191,-1-25-31,1-3-97,-26 2 1,1-2-1,-28 3-192,0-28-160,0 26-224,0 27-32,-28-27-64,1 54-65,27 0 129,-26 26 192,26 0 0,0 26 96,0 1 32,0 25 65,26-25-129,1-1-128,1-26 160,-28-1-32,0 3 192,0-30 385,-28 3 352,-25-28 64,1 0-257,-2 0-95,-24 0-289,-2-28-384,-26 3-128,25 25-384,2-28-737,26 1-737,1 27-3684</inkml:trace>
  <inkml:trace contextRef="#ctx0" brushRef="#br0" timeOffset="7085.4">23921 7239 10473,'0'0'1442,"0"0"-1090,0 27 545,0 0 448,-27 51 33,1 2-321,26 26-449,-28 27 65,28-26-289,0 25-192,0-27-160,28 0 96,25-23-224,-1-30-288,1 1-96,-1-26-513,28-27-801,-28 0-2274,2 0-6342</inkml:trace>
  <inkml:trace contextRef="#ctx0" brushRef="#br0" timeOffset="7315.41">24502 7319 14381,'27'79'769,"0"-26"-705,-1 2-128,-26 24 128,0-1 128,0 2 449,0-1-417,0 28-128,-26-2-64,26-25 0,-27-27 64,27 1-96,0-29-224,0 2-481,27-1-960,-27-26-2019</inkml:trace>
  <inkml:trace contextRef="#ctx0" brushRef="#br0" timeOffset="7707.44">25058 7955 14381,'0'0'1954,"0"0"-1538,27 0 673,-27 0 97,53 0-450,-27 26-448,27-26-288,0 0-800,-1 0-1282,-25 0-3203</inkml:trace>
  <inkml:trace contextRef="#ctx0" brushRef="#br0" timeOffset="8051.46">25586 7822 8359,'55'0'1506,"-28"0"-801,25 0 672,1 27 352,26-27-191,1 0-481,-2 0-384,4 0 95,-4 26 193,-51-26-544,0 27-321,-2 0-64,-25-1 32,-25 0 96,-29 0 0,28 1-160,-2 26-224,-23-26 480,51 26-224,-28-27-64,28 2 32,28-3 32,-1 2-64,-3-1 0,4-26-192,-2 0-577,28 27-704,-54-27-1410,25-27-4068</inkml:trace>
  <inkml:trace contextRef="#ctx0" brushRef="#br0" timeOffset="8218.44">25773 8114 14093,'27'0'-128,"25"0"480,1 0 801,-1 0-320,28 0-545,-1 0-512,2 0-705,-29-27-961,1 27-1729,-26 0-5253</inkml:trace>
  <inkml:trace contextRef="#ctx0" brushRef="#br0" timeOffset="8513.48">26566 7398 11659,'106'27'1281,"-52"-1"224,-3 1 737,30 1-544,-29 23-385,2-23-544,-1 25-577,-28 26 0,2 1 193,0-2-1,-27 2-160,0-1-32,-27 1-64,27-1 129,-27 1-353,2 0 128,-2-28-385,1 1-287,-28 0-353,2-1-705,-1-25-1345,1 26-4324</inkml:trace>
  <inkml:trace contextRef="#ctx0" brushRef="#br0" timeOffset="9652.54">20452 9650 13324,'28'0'449,"-2"0"-65,-26 53 417,27-26 31,-27 52 257,0 1-64,24 26-448,-24 0-257,28 26-63,-28 1-65,0 52 0,-28 1-64,28 26-64,-24 0 32,-3-1-160,1 2 224,26-28 417,26 1 63,1-28-447,-27 1-97,24-26 32,4 1-96,-28-29 64,27 0-288,-1 2-64,-26-27-289,27-1-512,-27-26-929,0 0-1890,0-53-9128</inkml:trace>
  <inkml:trace contextRef="#ctx0" brushRef="#br0" timeOffset="10302.58">19632 12512 3235,'-52'28'9833,"52"-28"-8712,0 0-673,-27 0-159,54 0 672,-27 0-65,25 0-415,28 25-353,1-25-96,24 27 0,1-27 64,53 0 64,1 26-32,53-26 1,0 0-65,25 0 128,26 0 0,3-26 96,50 26-32,-24 0-63,24 0-97,2 0 32,-2 0-160,2 0 96,-1 0-32,1 26-128,-27-26 192,-1 27-128,-26-27 128,0 27-160,-26-27 128,-28 25 0,-24-25-96,-28 0 32,0 0-64,-52 0-352,-1 0-353,-51 0-480,-28 0-481,0 0-2018,-55-25-7558</inkml:trace>
  <inkml:trace contextRef="#ctx0" brushRef="#br0" timeOffset="11809.67">20638 12592 320,'0'0'480,"0"0"-1024,0 0 640,0 0 1057,0 0 96,0 0-320,0 0 737,0 0 223,-26 0-191,26 0-64,0 0-161,0 0-512,0 0-64,0 0-129,0 0-319,26 0-33,-26 0-31,27 0-193,-27-27-32,25 27-32,2 0-32,0 0-32,-1-25-32,1 25 64,-2 0-64,2-28-64,26 28 64,-25 0 0,23-26 0,4 26-64,-5 0 32,5-26 0,-2 26 32,-1-27-32,2 0-32,-2 27 0,1-26-32,0 26 32,-27-27 32,27 27 32,2-25-64,-5 25 32,-22-27 0,26-1 0,-2 28 32,1-25 0,0-2-32,-1 0 0,2 2 32,-2-3-32,1 1 0,2 2 32,-5-2 0,-22 1 64,26-1 129,-2 0-33,-26 1-64,1-1-64,25 2 32,-25-3 32,26 2 0,-1 0-64,-25-1 161,-1 0-225,29 1 64,-31-26-64,3 25 64,1 0 0,25 1-32,-26-1 32,-2 0 0,28 2 32,-26-28 32,0 26 225,25 0-193,-26 1-32,1-28 0,25 28 32,-25-26 0,-1-3 129,1 30-33,1-29 64,-4 1-32,-24 1-160,27-1 1,27-27-33,-27 28-64,-3-28 32,4 0-64,-1-1 0,-1 3 64,1 24-128,-27-24 64,25 24 0,-25 1 64,0 28-96,0-29 160,0 26-32,0 3-128,27-2 32,-27 1-128,0-1 32,0 27-225,27-27-287,-27 2-161,0 25-608,26-27-1122,-26-1-3074</inkml:trace>
  <inkml:trace contextRef="#ctx0" brushRef="#br0" timeOffset="13295.76">23973 12380 8103,'27'0'1313,"-27"-27"1122,0 27 672,0 0-1153,0 0-769,0 0-513,0 27 97,0-27 128,0 26-96,0 28-257,0-2-127,0 1-129,0 0-160,0 1-64,0-1-32,0-1-192,26 1-353,-26-26-191,0 0 95,0-2-480,0-25-961,0 28-3299</inkml:trace>
  <inkml:trace contextRef="#ctx0" brushRef="#br0" timeOffset="14262.81">20717 13600 11627,'-27'0'2594,"2"-27"-1569,-2 27-737,1 0-288,-29 0 0,31 27 0,-29-2 96,-2 2-96,28 26 0,3-1 128,24-25 65,0 26 63,24 0 64,3-27 32,28 27 161,-2-53 160,26 0 63,-1 0-31,2 0-161,-28-25-95,2-29-33,-28 28-95,-26-28-1,0 1 0,-26 28-64,-28-29-95,2 28-161,-1-1-289,1 2-223,25 25-321,1 0-672,26 0-1987,0 25-7398</inkml:trace>
  <inkml:trace contextRef="#ctx0" brushRef="#br0" timeOffset="14767.84">24000 13546 16399,'0'27'416,"0"-27"-223,0 52 832,26-25 96,-26 26-96,0-1-449,0 1-416,27 1-32,-27-2-160,25 1-256,-25-25-545,0-3-352,0-25-993,0 28-4132</inkml:trace>
  <inkml:trace contextRef="#ctx0" brushRef="#br0" timeOffset="15358.87">25536 12328 12203,'-27'0'4004,"-1"25"-3620,28-25-352,0 27 224,28-1 353,-1-26 256,23 54-353,5-28-31,24 0 63,-26 27-159,-1-26-321,-25 26 0,-1-26 32,-26-2-64,-26 28 128,-26-26 224,-2 1-63,-24-3-33,24 2-256,-24 0 32,23-2-96,28 3-384,1-28-449,26 27-737,0-27-1344,53 25-3493</inkml:trace>
  <inkml:trace contextRef="#ctx0" brushRef="#br0" timeOffset="15719.89">26434 12697 17520,'0'-25'384,"0"25"1,27 0 864,0 0-704,25 0 31,1 0-160,26 25-223,-25-25-129,-3 28 128,4-3-224,-29-25 64,1 27-128,-27 1 96,0 24 64,-53-25-32,26 26 32,-25-1 32,25-25-160,-27 26 160,54-26-128,0 25 96,0-26-32,28-26 128,-2 27 64,25-27-159,4 0-33,23 0-32,-24 0-481,-28 0-544,26-27-448,-52 27-1922,0-26-8008</inkml:trace>
  <inkml:trace contextRef="#ctx0" brushRef="#br0" timeOffset="15863.9">26434 13016 17616,'-53'0'609,"80"-27"-481,26 27 1698,26-25-545,26 25-801,27-27-480,1 27-64,-1 0-480,-24 0-1762,-30 0-6279</inkml:trace>
  <inkml:trace contextRef="#ctx0" brushRef="#br0" timeOffset="20413.16">11478 6021 640,'0'0'1794,"0"-27"128,0 27-161,0 0 97,0 0 0,0 0-161,0 0-159,0-27-481,0 27-128,0 0-161,0 0-191,0 0 0,0-25-97,28 25-96,-28 0 33,27 0-33,0 0-96,25 0-127,1 25 159,0-25-192,-1 0 64,28 0-128,-1-25 0,0 25 32,29 0-192,-30-27 128,28 27-32,-26 0 0,25 0 0,0 0 32,2 0-64,25-26 64,-25 26-32,26 0-32,-28 26-64,1-26 96,-1 0 0,27 27 0,-27-27-32,3 0-64,-2 25 128,-1-25-64,0 0 32,27 0 0,-24 0-32,-29 0 0,26 0-64,1-25 32,0 25 64,28 0-64,-29 0-64,0 0 160,1 0-256,0 0 63,1 0 97,-2 0-32,27 25 32,-26-25 64,26 0 32,0 0 32,1 0 64,-1-25 33,0 25-129,0 0 32,0 0-32,1 0-96,-1 0 128,-24 0 0,48 0 128,-21 0 32,22 0 32,2 25 257,1-25 127,-1 0 1,-1-25-160,0 25-65,-24 0-160,-2 0-224,0-27-64,2 27 96,-2 0-192,0 0 128,0-26 96,1 26-128,-28 0 32,1 0 32,-26 0 32,-28 0-160,-26 0 96,1 0-384,-27 0-513,0 0-801,-53 0-544,26 0-2402</inkml:trace>
  <inkml:trace contextRef="#ctx0" brushRef="#br0" timeOffset="21228.21">7350 7506 13869,'-53'0'1281,"53"0"-993,0 0-224,27 0 545,27 0 736,52 0-480,26 0-481,0 0-160,52 25 65,2-25 255,0 0 161,24 0-161,4 0-191,-4-25-129,1 25-32,-24-28 96,-29 1-95,-26 27-33,-53-26-737,-52 26-736,-27 0-1826,-27 0-9705</inkml:trace>
  <inkml:trace contextRef="#ctx0" brushRef="#br0" timeOffset="46041.63">2929 15957 3331,'0'0'1121,"0"0"736,0 0-223,0 0-321,0 0-320,0 0-480,0 0-97,0 0 257,0 0 288,0 0-65,27 0-319,-27 0 0,26-27-129,2 27 0,-1 0-95,-3 0-161,-24-26 0,28 26 32,-1 0 33,-1-28 95,1 28-64,-2 0-96,2-26-64,0 26-31,-1 0-1,-26 0-96,27 0 0,-2-26 0,2 26 0,-27 0 0,27-26 0,-1 26-32,1 0 64,-2 0-289,2 0 514,0 0-257,1-26 0,-2 26 0,-2 0-96,3 0 128,1-28 96,-1 28-224,-1 0 32,0 0 160,0 0-256,1 0 160,-27 0 128,27 0-192,-1-27 64,0 27 0,0-25 0,1 25-32,0 0 0,-1 0 64,-26 0-32,26-27 0,27 27 0,-26 0-289,1-27 642,-2 27-385,25 0 96,-23 0-128,-1-26 32,25 26 64,-26-27-32,28 27 0,-2-27 32,-26 27-64,28 0 32,-28-25-32,26 25 64,2 0-32,-26-27 0,22 27 32,-22-26-64,-1 26-257,24 0 578,-23-27-257,25 27-64,-26 0 0,25-27 64,1 27-32,-26 0-32,25-25-33,1 25 65,2-28-32,-31 28 0,30-25-96,-27 25 96,24-27 32,3 27-192,0-27 512,-29 27-416,28 0 64,1-28 32,-2 28 128,1 0-384,-1-25 96,1 25 96,26-27 64,-24 27-32,-2-26 32,-1 26 0,28-26 32,-28 26-32,28 0 0,-28-28 0,29 28 0,-2-26 0,-26 0 0,26 0 0,-26 26 0,-1-27 0,2 0 32,-1 27-64,-1-26 64,29 26 0,-30-27-64,4 2 32,-3 25 0,1-27 32,-26 0-64,25 27 64,1-26-64,0 26 96,-25-27-96,23 0-32,4 27 192,-29-25-96,26-2-32,2 27 0,-28-26 32,26 26 32,-25-27-64,26 0-96,-27-1 192,27 28-64,-26-25 32,25 0-64,-26 25 32,28-28 128,-26 2-128,22 0 1,-22-1-1,26 27 96,-30-27-192,4 1 160,25-1-32,-1 27 0,-25-25-64,26-2 0,-26 0 64,25 1-64,-26-1 32,29 0-32,-28 27 0,23-25 96,5-2-160,-4 1 192,3-1-192,0-26 96,-2 27-64,1-2 128,-1 3-96,1-3 0,2 3 96,-4-3-128,3 2 64,-3 0 160,4-1-128,-2 0 65,-1 1-33,1-1-96,1-25 64,-29 25-32,28 1 32,2-1-96,-31 2 192,31 25-160,-29-27 0,25-26 192,-23 26-320,25 0 256,-26 2-32,25-3-160,1 1 128,-26 2 0,25-3-32,1 3 32,-26-2-32,-2-26 32,29 26 0,-26 0 65,-2 1-161,-2 0 64,3 0 32,1-1-32,-1 0 32,-27 1 0,26-1 0,0 2 32,0-2-64,1-1 128,-27-24-64,27 25 32,-1 2-96,1-3 32,-2 1-64,2 2 32,0-3-128,-1 3 128,2-2 65,-4 0-130,3 1 66,0-1-66,1 2 66,-2-3-1,-2 2 32,4 0-64,-1-1 0,0 0 96,-1-26-128,0 28 128,0-2-64,1-1 32,0 3 32,-1-2 0,0 0-32,0-26-32,1 26 0,0 2-64,-1-28 64,0 26-32,27-26 0,-26 26 0,1-26 64,22 27 32,-22-27-128,-1 26 96,0-26 0,-3 28-160,4-29 256,-28 28-448,26-28 576,1 29-320,0-28-96,-1-1 385,0 28-322,0-28 98,-26 28-1,27-26 64,0-3-64,-27 30-64,26-29 64,-26 28 32,26-28-96,-26 2 224,0 26-160,26-28 128,-26 28-128,27-26 32,-27 24-64,0-24 160,28 25-32,-28 0-96,0-26 0,27 28 1,-27-29 31,0 27-64,24 1 64,-24-28 0,26 28-128,-26 0 192,0 0-32,28-28 64,-28 28-32,0-1-64,0 2 0,0-3-64,0 2 32,0-2 32,27 3 32,-27-2-64,0 1 33,0-1-1,27 0-96,-27 2 64,0-2-257,0-1 482,25 3-161,-25-2-128,0 1 96,0 0-64,27-2 192,-27 2-96,0 0 32,0-27-96,26 26 32,-26 1-32,0-1-64,0 2 64,0-3 0,27 2 0,-27 0-32,0-1 0,0 0 0,0-26 0,0 26 0,27 2 128,-27-2-160,0 27 128,0-28 65,0 3-161,0-2 32,0 27 64,0-26-64,0-1 64,0 0-128,0 1 64,25 0-64,-25 0 64,0 26 32,0-27-64,0 27 96,0-27 0,0 27-96,0-26 64,0 26 0,0 0-96,0-27 32,0 27 32,27-25 0,-27 25-64,0-27 64,0 27-64,0-27 160,0 27-224,0-26 128,0 26-64,0-27 128,0 27-256,-27-28-32,27 28 0,0-25 32,0 25-129,0-26 1,0 26-96,0-28-97,0 28-864,0 0-673,0-25-1633,0 25-8393</inkml:trace>
  <inkml:trace contextRef="#ctx0" brushRef="#br0" timeOffset="47116.68">12248 8007 3203,'0'-52'3907,"0"26"-2177,-27-1 864,27 27-576,0 0-416,-27-27-449,27 27-673,0 27-480,0 0-32,-26-1 128,26 26 225,0 28-257,26 26 32,-26 0-64,0 0-64,0 0-513,27 26-800,-27-53-1313,0 28-2724</inkml:trace>
  <inkml:trace contextRef="#ctx0" brushRef="#br1" timeOffset="49195.81">12618 15558 15150,'0'0'224,"0"0"-897,0 0 129,0-25 608,0 25 0,0-27 32,0 1-128,0-1-96,0 27-128,0-27-769,0-26-2114,0 28-3940</inkml:trace>
  <inkml:trace contextRef="#ctx0" brushRef="#br1" timeOffset="49332.82">12645 14790 12139,'-27'-78'1025,"27"51"384,-28-28-896,28 5-545,0 22-577,0-24-640,0-2-673,28 1-832,-28 1-2884</inkml:trace>
  <inkml:trace contextRef="#ctx0" brushRef="#br1" timeOffset="49482.83">12618 13837 11659,'0'-27'2114,"-28"1"-737,28-1-833,0 2-608,0-2-416,0-26-417,28 26-1633,-28-25-3428</inkml:trace>
  <inkml:trace contextRef="#ctx0" brushRef="#br1" timeOffset="49635.83">12590 13096 11434,'0'-54'193,"0"28"-97,0-26 288,0 25-64,0-26-128,0-1-192,0 29-544,0-30-2595,0 2-5637</inkml:trace>
  <inkml:trace contextRef="#ctx0" brushRef="#br1" timeOffset="49772.84">12618 12194 6053,'0'-80'993,"0"28"-673,0 26-352,0-28 129,0 28 127,0-26-320,0 24-1794</inkml:trace>
  <inkml:trace contextRef="#ctx0" brushRef="#br1" timeOffset="50052.86">12669 10922 4484,'-24'-26'2050,"24"-1"-1730,0 2 641,0-29-577,0 28-416,0-1-1057,0 0-1986</inkml:trace>
  <inkml:trace contextRef="#ctx0" brushRef="#br1" timeOffset="50225.87">12590 10286 8199,'0'-79'-160,"0"51"577,28-24-33,-28 26-416,27-1-288,-3 0-353,-24 2-384,0-2-705,28-1-672,-28 3-127</inkml:trace>
  <inkml:trace contextRef="#ctx0" brushRef="#br1" timeOffset="50954.91">12724 9438 7431,'0'-27'1281,"0"27"-673,0 0 1602,0-25-32,0 25-192,0-27-480,0 27-257,0-28-512,0 28-513,0-25-288,0-2-513,0 27-1377,26-26-2370,-26-1-6566</inkml:trace>
  <inkml:trace contextRef="#ctx0" brushRef="#br1" timeOffset="51120.92">12697 8935 3395,'-28'-53'9609,"4"53"-9257,24-28-32,0 3 193,-27-1 704,27-2-224,0 3-1025,0-3-801,27 1-320,-27 2 352,24-2-288,-24 1-1665,28-1-1474,-28 0-1280</inkml:trace>
  <inkml:trace contextRef="#ctx0" brushRef="#br1" timeOffset="51242.93">12645 8405 1921,'-27'-52'5093,"27"25"-1762,0 0-1249,0 1-1217,27-1-192,-27 27-289,0-25-448,24-3-833,-24 2-1281,0-2-192,0 3-1506</inkml:trace>
  <inkml:trace contextRef="#ctx0" brushRef="#br1" timeOffset="51401.94">12590 7585 8327,'0'-28'801,"28"2"32,-28 1-224,0-30-225,0 29-736,0-1-3204</inkml:trace>
  <inkml:trace contextRef="#ctx0" brushRef="#br1" timeOffset="51545.94">12590 7081 8071,'0'-80'705,"0"53"864,0-26-800,0 1-513,28 25-640,-28 0-4068</inkml:trace>
  <inkml:trace contextRef="#ctx0" brushRef="#br1" timeOffset="52897.02">10182 16725 12363,'0'53'2435,"-26"-53"-2019,26 27 353,-27-27 512,27 0-256,0 0-545,0-27-191,27 27 95,-1 0-32,1 0-320,-2 0-32,29 27 64,0-27-96,25 0 0,0 0-128,27 0 32,26 0 0,-26 0-64,27-27-257,-28 27 609,1-26-320,-26 26 128,-28-27-96,1 27 32,-26 0-128,1 0 64,-28 0-257,0 27-223,-28-27-97,28 0-800,-27 0-1795,0 0-4835</inkml:trace>
  <inkml:trace contextRef="#ctx0" brushRef="#br1" timeOffset="53171.04">11136 16540 7174,'-27'26'1986,"0"-26"-993,27 26 1313,0-26-224,27 28-576,0-3-930,25-25-159,1 27-129,0-1-128,26-26-32,-24 0-96,-5 27 64,32-27-32,-58 27-32,30-27 0,-54 26 65,27 1-33,-54-2-32,1 2 0,-2 0-96,-23 26-449,-4-26-608,5-2-1377,-5 2-5061</inkml:trace>
  <inkml:trace contextRef="#ctx0" brushRef="#br1" timeOffset="58139.32">13253 16989 6566,'-28'0'1601,"28"0"-31,0 0 800,-24 0-256,24 0-865,0 0-672,0 0 31,24 0 161,-24 0-353,55 0-223,-29 0 31,26 0-64,28 0-192,-28 0-64,28 0 128,-28 0-224,2 0-257,0 0-352,-3-25-544,4 25-801,-29 0-1537,-26 0-2659</inkml:trace>
  <inkml:trace contextRef="#ctx0" brushRef="#br1" timeOffset="58527.34">13490 16805 6502,'27'25'1537,"-27"-25"-1345,0 0 1410,0 0 31,0 0-1056,-27 0-481,2 27-32,-2-27-64,1 27 96,-28-27 192,29 26 193,-28-26-97,26 0-128,27 27 129,-28-27 63,28 27 1,0-27-97,28 25-32,-1-25 65,-1 27-321,1 1 0,-2-28-32,29 25-64,-1 2-385,-28-1-640,2 0-1569,26 2-5606</inkml:trace>
  <inkml:trace contextRef="#ctx0" brushRef="#br1" timeOffset="67294.84">7456 7585 1409,'-27'0'-128,"0"0"-257,27 0-191,-24 0 768,-4 25 2210,2-25-31,26 0-930,-27 0-192,27 0 128,0 0-95,-27 0 31,27 0-256,0 0-288,0 0-33,0 0-95,0 0-161,27 0-223,-27 0-65,27 0 0,27 0-64,-3-25-32,30 25-32,-2 0-64,26 0 32,27-28-32,-26 28 0,52 0 0,-24 0 0,24 0 0,-26 0 32,28-26-32,-1 26 32,-27 0-160,0 0-288,-27-25-65,2 25 161,-27 0 160,-28 0 64,1-28-32,-26 28 64,0 0 0,-2 0 31,-25 28 33,0-28 97,0 0 191,0 0 96,-25 0-96,25 0 1,-27 0-97,27 0-96,-27 0-32,1-28-32,-1 28-32,0 0 32,-25 0 32,26 0-64,-29 28 0,-24-28-96,2 0-128,-31 25 0,3-25-33,-27 26 193,-2-26 64,2 0 96,-26 0 1,26 0-33,-28 0 32,28 0-64,0 0 0,0 0 32,26 28 32,0-28-128,28 0 32,-3 25-32,2-25 64,26 0-64,26 28 32,1-28 0,26 0 32,0 0-128,26 0 160,1-28 128,26 28-32,-1 0-32,28-25 32,-1 25 1,26-28-33,29 28-64,-2 0-32,0-26 96,26 26 96,29 0 161,-2 0-161,-1 0 32,3 0-32,-3 0 32,-25 0 33,-54 0-161,-24 0-160,-2 26-160,-52-26-321,-1 0-672,-26 0-1281,-26 0-3620</inkml:trace>
  <inkml:trace contextRef="#ctx0" brushRef="#br1" timeOffset="69023.92">13148 7398 10249,'0'0'1890,"0"-27"-673,0 27-480,0 27-321,26 0 513,-26-1-256,27 29-129,-27 24 65,24-1 160,4 2-129,-28 52-223,0-26-289,0 27-128,27-1 64,-27-25-192,26-29-65,-26 2 1,27-28-160,-27-25-193,25 0-672,-25-27-1601,-25 0-2980</inkml:trace>
  <inkml:trace contextRef="#ctx0" brushRef="#br1" timeOffset="69398.95">12936 7875 5124,'0'0'3043,"0"-26"-673,0 26 33,0 0-898,0 0-448,0-27-192,0 27-224,0-25-257,25-2-160,-25-26 0,27 26-128,-27-25-63,0-1 63,26-1 0,-26 1 64,0 26 192,27 1-160,-27-1-128,28 0-96,-28 2-64,24 25 64,3 0-64,27 0 0,-3 0 0,4 25 32,-2 2 0,-1 0-160,1-1-577,-1 29-1217,-25-30-3619</inkml:trace>
  <inkml:trace contextRef="#ctx0" brushRef="#br1" timeOffset="75344.3">3221 15717 3106,'0'0'481,"0"0"-225,0 0 385,0 0 416,0 0 448,0 0 609,0 0-32,0-25-384,0 25-257,0-27-224,-27 27-416,27-27-96,0 1 31,-25 26-383,-2-27-193,1 27-128,-1 0-32,-1 0-64,4 0-64,-31 27 0,29-1-65,-1 28 33,3-2 32,-4 28-192,28 0-65,0-27 161,28 26 64,-4-26 128,3-26 32,-1 26 128,29-53 289,-3 0 127,1-27-63,26 1-33,-52-28-64,26 1 97,-28-26 63,2 25-63,-27-24-97,0 24-256,-27 27-64,-25-25-160,26 25 0,-28 27-96,2 0 0,26 0-193,-29 27-63,4 0 128,23 25 160,2 2 63,26-2 1,0 2-32,0-28 64,26 28 96,29-54 64,-31 25-256,31-25 609,-2-25-161,-28-2-32,2 0-64,0 1 65,-1-2 31,-26-24 32,0 26-224,-26 0-128,-1-2-128,-25 28-192,-1 0 352,-2 0-160,4 28-1,23 24 33,2-26 32,-1 28-224,27-1-97,0-1 33,0-25 192,27-1 192,-1 1 0,29-27 32,-31 0 96,4 0-64,25-27 96,-53 1 32,27-1 161,-27-25 95,0 25-160,0 27-95,0-26-193,-27-2-64,1 2-97,26 26-159,-27 0-352,-1 26 63,28 2 0,0-2-191,0 1 31,0 0 192,28-27 353,-28 25 160,27-25-641,-1 27-4580</inkml:trace>
  <inkml:trace contextRef="#ctx0" brushRef="#br1" timeOffset="76924.39">5788 16937 5028,'-27'27'705,"27"-27"64,-24 0 544,24 0 609,0 0-609,0 0-672,-28 0-225,28 0 193,0 0 127,-27 0 97,27 0 256,0 0-416,-26 0-289,26 0-64,0 0-63,0 0 95,26 0-96,1 0-160,1 0 32,-4 0-128,29 0 32,2 0 32,24 0-96,-26 25 0,-1-25-128,1 0 0,-1 0-160,2 0-225,-28 0-384,-26 0-416,27 0-865,-27 0-1313,-27 0-289,1 0-1024</inkml:trace>
  <inkml:trace contextRef="#ctx0" brushRef="#br1" timeOffset="77176.39">6026 16830 4772,'-25'-25'2627,"-2"25"-738,27 0-575,0-27 159,0 27-256,27 0-416,-27 27-545,25-27-128,2 0 705,26 0-609,-1 25-160,-25 2-32,26 0 0,2-1 32,-31 1-32,3 0 32,1 25 33,-28-24 223,0-3 64,-28 2-128,1-1-159,3-26-33,-31 26-128,2 2-609,26-2-961,-25 0-1761,26 2-4837</inkml:trace>
  <inkml:trace contextRef="#ctx0" brushRef="#br1" timeOffset="78551.48">7402 7531 3651,'0'0'1377,"-24"0"-224,24 0 129,-28 0 191,28 0 609,0 0-192,-26 0-481,26 0-416,0 0-384,0 26-129,26-26-128,-26 0-95,52 28-1,2-28-64,24 0-128,30 0 0,-2-28 0,-1 28-32,27 0-32,28 0-32,-28 28 64,53-28-96,-1 25-160,3-25-96,-3 28-353,1-28-32,-25 25 129,-28-25 95,-26 0 97,-1 0-193,-50 0-95,-29 0-33,1 0-512,-27 0-3299</inkml:trace>
  <inkml:trace contextRef="#ctx0" brushRef="#br1" timeOffset="86360.93">3221 15772 800,'0'26'865,"-27"-26"416,27 0 897,0 0-96,0 0-704,0 0-161,27-26 160,-27 26-352,0 0-128,0-28 64,27 28-64,-27 0-193,0-27-95,-27 27-385,27 0 32,-27-25-256,2 25-128,-28 25-288,26 2-161,-1 1 1,4-2 159,-3 0 65,-1 26-257,28-24-63,0-2-33,0 28 289,28-29 224,-1-25 63,-3 27 33,31-27 64,-29 0 0,26 26 64,-25-26 64,0-26 161,-1 26-1,1-27-64,-27 2 513,25-2-97,-25-26 33,-25 25-161,25 2-191,-27 0-33,1 0-288,-28 0-288,29-2-161,-28 28-159,26 0-161,-25 28 224,25-2 289,27 0-128,-28 26-65,28 2-544,28-27 545,-1 25 287,-3-52 193,31 27 0,-2-27 97,-1 0 287,-25-27 128,-1 2-63,26-2 63,-52 0 97,27-27-161,-27 28-223,-27 0-1,2 0-224,-2 0 64,1 26-128,-28 0-96,29 0-1,-2 26-31,1 0 32,-1 0-416,27 0-834,27 2 417,-27-2-128,53 1-2786</inkml:trace>
  <inkml:trace contextRef="#ctx0" brushRef="#br1" timeOffset="92662.3">3142 15904 2754,'0'0'2915,"0"0"-2787,0 0 0,0 0 1730,0-28 128,0 28-641,0-26-448,0 26-224,0-26 159,0 26-159,0 0-513,0-26-192,-26 26-128,26 26-64,-27-26 64,-1 26-289,28 0-256,0 2 225,0-2 256,0 1 32,0 0-257,0-2 65,0-25 31,28 0 225,-1 0 192,-1 0 33,1 0 31,-2-25 64,-25 25 64,27-27-32,0 0-64,-1 1-31,-26-2 127,0 2 0,0 0-128,0 0 32,0 26 129,-26-26-193,-1 52-192,0-26 64,2 26 0,-2 0-1,1 0 1,-1 28-32,-1-27-64,28 0-224,0-2 0,28-25-417,-1 27-672,-1-27-2820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0-10T00:40:05.459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FF00FF"/>
    </inkml:brush>
  </inkml:definitions>
  <inkml:trace contextRef="#ctx0" brushRef="#br0">1208 3259 7238,'-25'0'96,"-2"0"449,27 0 224,0 0 512,-26 0-32,26 0-352,0 0-609,0 0-32,0 0 225,0 26 31,0-26 65,0 0-1,26 0-127,1 0-129,-2 0-128,2 0 1,26 0-129,26-26-64,-24 26 64,23 0-64,2 0 0,-1 0-64,1 0 64,-1 0 64,-1 0-128,-23 0 0,-2 0-193,-29 0-255,-24 0-833,0 0-2851</inkml:trace>
  <inkml:trace contextRef="#ctx0" brushRef="#br0" timeOffset="289.01">1791 3020 13741,'-27'0'32,"27"0"-321,0 0 578,0 0 383,0 0 257,27 27-320,0-27-449,-1 0-96,26 25-32,30-25 32,-32 27-32,5-1 0,24 2 0,-26-2-32,0 0 32,-27 0-64,0-26 32,1 28 192,-27-2 289,0 1-97,-27 0 64,1-2-127,-26 2-193,-2-1-160,2 1-641,26 0-1825,-28 26-6727</inkml:trace>
  <inkml:trace contextRef="#ctx0" brushRef="#br0" timeOffset="3811.21">7747 4848 9160,'-27'0'641,"27"0"-353,0 0-224,0 0 353,0 0 575,27 0-287,-27 0-256,27 0-161,-1 0 64,26 0 97,-25 0-65,26 0-128,2 0-160,22-27-64,30 27 64,-2 0-96,2-25-224,25 25-256,-27 0-193,2-28-224,-29 28 385,3 0 352,-29 0-33,1-25-191,-26 25-321,0 0-768,-1 0-2275</inkml:trace>
  <inkml:trace contextRef="#ctx0" brushRef="#br0" timeOffset="5391.3">9679 3973 4067,'0'0'897,"0"0"-641,0 0 225,0 0 576,0 0 865,0 0-641,0 0-897,27 0 65,-27 0 223,0 0 129,0 0 32,28 0-225,-28 0-127,24 0-193,3 0 0,-1 0-95,2 0-1,23 0-96,-23 0 64,25 0-32,-26 0-96,25 0 0,1 0 0,1 0-32,-2 0 0,1 0 64,-1 0-96,3 0 64,-2 0-32,-1 27 0,1-27 0,-1 0 0,28 0 32,-28 0-32,28 0 32,-1 0 0,-24 0 0,22 0 97,-22 0-1,23 0-64,2 0 0,-28 0 32,28 0-32,-28 0-64,30 0 0,-32 0-32,32 0 0,-30 0-320,28 0-385,-28 0-384,54 27-192,-27-27 384,0 26 64,29-26 128,-3 0 449,-26 27 288,27-27 384,-27 0 481,26 0-64,-23 0-128,-4 0-33,1 0-95,1 0-129,-1 0-160,-26 0 1,26 0-129,-25 0 96,25-27 96,1 27-64,-28 0 65,28 0-65,-28 0-96,28 0 96,-1 0-96,-25-26-63,25 26-97,-26 0 0,26 0 0,1 0 32,-28 0-32,28 0-32,-1 0 32,-1 0 0,30-27 32,-2 27 0,-1 0 32,0 0 96,3 0 96,-2 0-96,-1 0-128,-26 0 160,27 0-63,28 27-161,-2-27 192,0 0-64,0 26 32,1-26 0,26 0 32,-2 0 0,-25 0-64,27-26-64,1 26-32,-2-27 0,1 27 97,1 0 95,-3 0 224,-25 0-96,0 0 65,-24 27-193,24-27-96,0 0 64,0 0-160,-26 0-64,0 0 64,-26 0-96,-28 0-865,2 0-1025,-54 0-1537,0 0-5542</inkml:trace>
  <inkml:trace contextRef="#ctx0" brushRef="#br0" timeOffset="6725.38">12274 4239 3843,'-27'0'801,"27"0"640,0 0 801,0 0 385,0 0-769,0 0-994,0 0-351,27-27-33,26 27-31,-1 0-1,28-27-63,-1 27-97,26 0 0,2-25 64,25 25 129,0 0-161,27 0 1,1 0-129,-2 0-32,1 25 0,1-25-32,-3 0 64,2 0 65,-27 27-33,28-27 32,-28 0 0,0 0 97,0 0-65,-27-27-96,3 27-32,-29 0 0,0-25-128,-53 25 0,1 0-64,0 0-160,-27 0-352,0 0-193,0 0-448,0 0-769,0 0-2530</inkml:trace>
  <inkml:trace contextRef="#ctx0" brushRef="#br0" timeOffset="7663.42">16323 4160 9064,'0'0'1089,"0"0"32,0 0 417,0 0-161,0 0 353,0 0-705,0 0-769,27 0-64,25-28-64,1 28 160,26 0-63,2 0-97,25 0 0,26 0-32,0 0 224,0 0 129,1-25 31,-1 25-96,0 0-31,0 0-65,-51 0-224,-2 0-32,-26 0-96,-26 0-352,-27 0-673,0 0-961,-27 0-2370</inkml:trace>
  <inkml:trace contextRef="#ctx0" brushRef="#br0" timeOffset="10050.57">1235 6227 3939,'-27'0'2435,"27"-27"-129,-25 27-481,-2 0-31,1 0 0,26-28-353,-27 28-384,27 0-192,-27 0-224,27 0-257,0 0-384,0 0-96,0 0 96,27 0 96,0 28-64,26-28 0,-1 27 0,29-27-32,-30 0 0,30 0-160,-2 0-128,-26-27-417,-1 27-512,2 0-1089,-28 0-1986,1 0-2915</inkml:trace>
  <inkml:trace contextRef="#ctx0" brushRef="#br0" timeOffset="10331.59">1527 6015 12619,'0'0'-512,"0"0"288,27 0 192,-1 0-32,1 0 192,25 0 0,28 25-160,-28-25-128,29 28-449,-2-1 1,-26-2 63,26 27 33,-52 3-97,25-29 417,-26 26 192,-26-25 704,0 0 450,-26-1-33,0 1-449,-27 25-576,-26-25-1217,-2-1-4452</inkml:trace>
  <inkml:trace contextRef="#ctx0" brushRef="#br0" timeOffset="22246.27">5524 9379 3747,'0'0'7431,"-26"0"-6918,26 0-289,0 0 769,0 0 800,0 0-768,0 0-832,26 0-129,-26 0 224,52 0 64,-25 0-160,26 0 65,-1 0-161,2 26 192,0-26-224,-3 0 32,30 0-64,-57 0-32,31 0-32,-28 0-192,-1 0-641,-26 0-1281,0 0-3972</inkml:trace>
  <inkml:trace contextRef="#ctx0" brushRef="#br0" timeOffset="23025.31">7508 9220 9865,'-26'0'2530,"26"0"-2241,-27 0 735,27 0 802,0 0-288,0 0-738,0 0-543,27 0 31,-1 0 0,29 0-64,-4 0-95,3 0-161,-2 27-33,-25-27-415,26 0-417,-1 0-704,-25-27-1410,0 27-4260</inkml:trace>
  <inkml:trace contextRef="#ctx0" brushRef="#br0" timeOffset="23992.37">9785 9247 5381,'0'0'6149,"-27"0"-5476,27 0 1089,0 0 256,0 0-577,0 0-800,27 0-33,-1 0-63,29 0-129,-3 0-128,1 0-127,-1 0-65,2 0-128,-1 0-129,-1 0-639,1 0-514,2-27-960,-31 27-2851</inkml:trace>
  <inkml:trace contextRef="#ctx0" brushRef="#br0" timeOffset="40448.31">25429 4451 6566,'-27'0'2818,"27"0"-896,0 0 32,-26 0-64,26 0-32,0 0-481,0 0-640,0-27-417,0 27-192,0 0-32,26 0-32,1 0-64,0 0 0,-27 0 64,25 0-32,28 0 128,-25 0-63,-1 0-65,0 0 0,25 0 0,-26 0 0,1 0-64,0 0 32,-27 0 0,25 0 0,2 0-32,-27 0-32,26 0-33,-26 0 65,0 0-32,0 27 64,27-1-64,-27-26 32,0 26 128,27 27-160,-27-26 64,25 26-32,-25-26 32,27 53-32,-27-27-32,26-1-32,-26 28-128,0-28 192,27 28-224,-27-27 256,0 26-32,27 0 32,-27-25 0,0 25 0,25 1 32,-25 0-64,27-27 32,-27-1 32,0 28-161,26-26 97,-26 24 32,0 2 32,0-1-64,0-24 129,28 22-65,-28-22 160,27-3-192,-27 28 128,0-27 96,0-1-160,24 28 128,-24 0-64,0 0-128,0-28 0,0 28 193,27-28-97,-27 28-32,0-1-32,0-26 32,0 0-64,28 26 0,-28-26 32,0 2-32,26-3 0,-26 0-64,0-24 96,27 24 0,-27-25-96,0-1 64,0-26 64,25 27-32,-25-27 0,0 27 160,-25-27 0,25 26-128,0-26 0,0 26-32,0-26-64,0 0 64,0 0-32,0 0 32,0 0 1,0 0 31,0 0 32,0 0-64,-27 26 160,27-26-64,0 0 192,-26 0 1,26 0-97,-28 0-32,1 0-32,3 0 96,-31 0 65,2 0-65,-26 0-192,1 0-96,-2 0 96,1 0-320,-2 27-225,-25-27-800,53 27-1057,1-1-2114</inkml:trace>
  <inkml:trace contextRef="#ctx0" brushRef="#br0" timeOffset="42187.41">25244 5484 6758,'0'0'1505,"0"0"-416,0 0 449,0 0 320,0 0-129,0 0-800,0 0-705,0 0-128,26-25 225,1 25-1,0 0-32,25 0-160,-26-27-128,28 27 96,24 0-160,-23 0 32,-28-28-352,25 28-193,-26 0-447,-26 0-866,27 0-897,-27 0-1633</inkml:trace>
  <inkml:trace contextRef="#ctx0" brushRef="#br0" timeOffset="42554.43">25481 5271 4868,'27'0'2242,"-27"0"-1953,0 0-65,0 0 160,-27 0-32,27 0 65,-25 28-321,-2-2-96,0 0 64,1-26-64,-26 28 224,25-3 257,0 3-65,27-1-224,-26-2-128,26 2 32,0-27-32,0 26-32,0 1 257,26 0 127,1-1-32,0 0-63,-2-26-193,2 26-64,26 1-32,-26 0-480,25-27-706,-26 26-927,2 1-2180</inkml:trace>
  <inkml:trace contextRef="#ctx0" brushRef="#br0" timeOffset="43059.46">25349 6863 4644,'0'0'5285,"27"0"-4644,-27 0 832,26 0 64,1 0-736,0 0-417,25 0-319,2 0-130,0-27-31,-2 27-96,1 0-384,-26 0-513,-2-28-481,-25 28-512,27 0-1185</inkml:trace>
  <inkml:trace contextRef="#ctx0" brushRef="#br0" timeOffset="43419.48">25508 6649 8071,'0'0'417,"0"0"447,26 0 386,-26 0-418,0 0 97,0 0-544,0 27-514,-26 1-63,26-1 192,-27-27 32,2 25 160,-2 2 129,0-2 191,1 3 225,26-1-225,-27-27-319,27 25-33,0-25 64,0 27-32,27-1-128,-1-26 0,1 27-64,0 0 0,-2-27-128,2 26-224,-1 0-353,29-26-448,-28 26-1121,-3-26-2114</inkml:trace>
  <inkml:trace contextRef="#ctx0" brushRef="#br0" timeOffset="57907.31">3354 10306 13516,'-27'0'769,"0"0"-224,1 0-193,-1 0-64,-25 0-32,-29 52-160,30-25-96,-30 26 0,2-1 65,26 30-1,1-30 32,25 28-160,27-28 160,-27 28-32,27-27 0,54 26 32,-28-53 128,53 28 32,0-28 65,2-26-65,-2 0-192,1 0-224,-28 0-96,1 0-769,-1-26-993,-25 26-2979</inkml:trace>
  <inkml:trace contextRef="#ctx0" brushRef="#br0" timeOffset="58290.33">3803 10782 7559,'27'-26'704,"-27"26"770,0 0 480,0 0-929,-27 0-385,27 0-448,-25 0-224,-2 26 32,0 1 64,27 26 64,0-26-160,0-2-128,27 29-352,0-54 320,25 26 96,1-26 31,-1 0 162,1 0 191,1 0 288,-2-26 129,-26 0 128,2 26-161,-28-28-95,0 3 96,0-2-65,-28 1-127,2-1-321,-26 0 64,-2 1-192,1 0-32,1 26 0,25-26-224,1 52-609,-1-26-865,27 26-416,27 0-1121,-27 1-2434</inkml:trace>
  <inkml:trace contextRef="#ctx0" brushRef="#br0" timeOffset="58565.34">4359 10756 14509,'0'-26'1410,"0"26"-1282,-27-26 160,2 26-256,-2 0 0,1 26-128,-2 0 32,28 0-64,0 1 64,0 0 0,54-1 0,-27 1 64,-2-2 0,29 3 32,-28-2 0,1-26 32,-27 26-32,25-26 192,-25 27 192,-25-27 65,25 0-257,-27 27-288,-26-27-545,1 0-896,-1 0-2499</inkml:trace>
  <inkml:trace contextRef="#ctx0" brushRef="#br0" timeOffset="58759.36">4491 10809 14958,'53'0'1441,"-26"-27"-512,25 27 833,1-26-737,2 26 96,-4-26-577,3 26-544,-2-26-480,-25 26-513,-27 0-1121,27 0-1986,-27 0-6598</inkml:trace>
  <inkml:trace contextRef="#ctx0" brushRef="#br0" timeOffset="58939.37">4731 10518 10634,'0'54'544,"0"-29"705,0 28 993,24 1-320,-24 24-833,0-24-833,27 24-223,-27 2-33,28-26-449,-28-1-576,26-28-1505,1 3-3556</inkml:trace>
  <inkml:trace contextRef="#ctx0" brushRef="#br0" timeOffset="59545.4">5498 10306 11594,'-27'-28'609,"27"3"-321,0-2 962,0 1 191,-27 26-288,27 0-288,-28 26-705,4 1-160,-2 26 32,26 26 96,-27 26 64,27-23-160,0 23 64,0 0 0,27-25 1,-1 0-97,26-28 0,-25 2-353,26-1-512,-1-28-800,2-25-2179</inkml:trace>
  <inkml:trace contextRef="#ctx0" brushRef="#br0" timeOffset="59913.42">5816 10146 15919,'0'80'-97,"0"-28"-255,0 28 320,24 0 96,-24 26 481,0 0-385,27-26-96,-27 26-64,0-53 32,28 0 64,-28-27-32,0 0-32,0-26 96,0 0 321,0-26-481,0-28-129,0 2-31,0-1-128,0 0-257,27 1 129,-1 25 256,-2 0 192,4 27 480,-1 0 449,-27 54-64,27-2-96,-1 1-257,0 0-352,-26 27-160,26-28-288,1 2-737,0-28-64,-1 1-993,0-2-2242</inkml:trace>
  <inkml:trace contextRef="#ctx0" brushRef="#br0" timeOffset="60259.44">6370 10809 13228,'-24'27'1249,"-4"-1"-1217,28 1 481,0 26 95,0-27-127,0 0-193,52 1-224,-26 0-128,29-27 64,-4 26 96,3-52 64,-27 26 64,25-27 65,-52 0-1,27 1-192,-27 0-32,-27-27-128,2 26-320,-29-26-513,0 26-384,3 27 1409,-4 0 320,5 0-384,22 27 96,28 0 353,0 26 256,28-28-161,-4 3-63,29-2-353,2 0-64,23 1-448,-24-27-417,24-27-832,-24 27-2563</inkml:trace>
  <inkml:trace contextRef="#ctx0" brushRef="#br0" timeOffset="60490.45">6952 10200 16655,'-50'0'0,"22"26"-64,1 1 577,0 26 928,1 26-224,26 1-800,0 27-257,0-29-128,26 2-32,28-1-160,-26-26-673,22-1-160,5-24 32,24-2-512,-53-26-1250,28-26-4003</inkml:trace>
  <inkml:trace contextRef="#ctx0" brushRef="#br0" timeOffset="60634.46">7166 10572 13388,'0'25'1858,"25"2"-1570,2-1 225,26 1 31,-26 0-159,25-1-482,1 0-1120,26-26-961,-25 0-1345,-27 0-3620</inkml:trace>
  <inkml:trace contextRef="#ctx0" brushRef="#br0" timeOffset="60778.47">7482 10544 12972,'-52'53'2338,"-2"0"-1697,1 1 576,28-2-32,-2 1-673,0 0-608,27-26-640,27-2-578,0-25-191,-2 0-2018</inkml:trace>
  <inkml:trace contextRef="#ctx0" brushRef="#br0" timeOffset="60973.48">7614 10174 14093,'54'52'3267,"-27"0"-3107,-2 3 1089,29-3 897,-54 28 289,26-27-1571,-26 26-1024,0-26 64,-26 27-705,-1-1-352,0 1-1057,2-27-1281,25-1-7495</inkml:trace>
  <inkml:trace contextRef="#ctx0" brushRef="#br0" timeOffset="61110.49">7906 10862 13805,'26'80'5060,"-52"-28"-4803,26-25-482,-27 26 97,-25-1-961,25-24-2562</inkml:trace>
  <inkml:trace contextRef="#ctx0" brushRef="#br0" timeOffset="61759.53">8356 10650 11434,'0'0'3812,"0"0"-3844,0 0-64,0 27 160,0 0 0,0-1 128,0 26-160,0-25-32,27 0 32,-2-1 0,2 1 64,0-27 0,-1 0 97,1-27-65,25 1 0,-52-1 0,27-26-32,-27 27-32,26 0-128,-26-1-32,0 27-288,0 27-385,0-1 513,0 26-289,29 28 353,-29 0 160,24-1 32,2 1 64,2-27 224,-28-1 481,0 2 256,-28-28 160,2 1-160,2 0 32,-31-27-352,1 0-481,2 0-192,-1-27-448,26 0-706,-25 1-927,26-1-2948</inkml:trace>
  <inkml:trace contextRef="#ctx0" brushRef="#br0" timeOffset="62048.54">8699 10200 10826,'0'0'5765,"28"0"-5477,-1 0 193,24 26 384,3 1 256,0 26 64,-2-1-512,1 2-193,0 24 33,-27 4-65,0-4-192,-26 2-96,0-1-64,-26 1 65,-26-1-161,-2-26-32,28 0-545,-26-26-1057,25 26-191,0-27-2275</inkml:trace>
  <inkml:trace contextRef="#ctx0" brushRef="#br0" timeOffset="62690.58">9945 10465 16079,'-27'0'384,"27"0"865,0 0 417,0 0-193,27 0-384,26 0-256,-28 0-417,55-27-255,-26 27-97,-2 0-64,1 0-32,-25 0-353,23 0-544,-23 0-448,-2 0-1281,-26 0-3781</inkml:trace>
  <inkml:trace contextRef="#ctx0" brushRef="#br0" timeOffset="62855.59">9971 10704 11402,'52'26'2979,"2"-26"-2146,-1 0 160,-1 0 640,1 0-223,26 0-1186,-24 0-352,-2 0-897,-1 0-1057,-25 0-3331</inkml:trace>
  <inkml:trace contextRef="#ctx0" brushRef="#br0" timeOffset="64897.71">11453 10490 1953,'0'0'13485,"-27"0"-12844,27 0 480,0 0-32,27 0 192,1 0-512,22 0-321,5 0-320,-2 0-96,26 0-160,-26 0-608,-27 0-1411,27-25-1312,-26 25-5894</inkml:trace>
  <inkml:trace contextRef="#ctx0" brushRef="#br0" timeOffset="65401.74">12327 10385 12812,'-26'-27'224,"26"27"-641,-27 27 546,27-27-65,-27 27 352,27-1-320,0 26-96,27-24-32,0 26-64,-1-29 32,26-25-128,2 0 160,-28 0 224,26 0 352,3-25 161,-28-3-96,-3 2 127,2-2 33,-26 3-481,0-2-160,0 1-192,-26 26-448,26 0-353,0 0 192,0 26 545,0 26 160,26 2 0,-26-1 97,28 27-65,-1-27 32,0 26-64,-2 1 0,2-27 32,-1-1 32,-26-25 416,0 26 417,-26-26 256,-26-27-256,-30 25-64,5-25-320,-4 0-161,2 0-256,0-25-256,-1 25-192,2-27-289,24 27-608,0 0-993,30-26-3716</inkml:trace>
  <inkml:trace contextRef="#ctx0" brushRef="#br0" timeOffset="66138.78">13278 9882 11562,'0'0'1634,"0"0"-577,0 54 64,0-29-96,0 28-160,0 27-321,0 0-223,0-1-129,0 1-128,0-28 32,0 28-192,28-27-417,-28 1-832,27-29-1730,-1 2-3395</inkml:trace>
  <inkml:trace contextRef="#ctx0" brushRef="#br0" timeOffset="66448.8">13757 10438 10249,'0'-26'4132,"0"26"-4452,-28 0 448,28 26-32,0 1 160,-27-2 65,54 29-225,-27-1-64,54-26-96,-27-1-225,25 1-95,28-27 192,-28 0 288,1 0 288,-26-27 225,25 1-33,-25-1 97,-27 2 224,0-3-64,-27 2-97,-25-27-63,-1 26-353,-1 27-192,2-26-480,-1 26 416,1 0-1153,25 26-993,1 1-2146,26-2-6406</inkml:trace>
  <inkml:trace contextRef="#ctx0" brushRef="#br0" timeOffset="66858.82">14390 10412 15726,'0'0'993,"-27"0"-929,3 0 545,-2 26-289,-29 1 193,55-2-353,-27 29-64,27-1-128,27-26 0,0-1-64,1 1 32,22-27-128,5 0 192,-2 0 128,-27-27 96,27-26 32,-26 28-32,-27-3-31,0-26 31,0 29-224,-27-2-64,27 27-321,-27 0-63,27 52 320,0 2 128,0-1-64,0 27 64,0 25 0,27-25 64,0 0-32,-27-28 32,26 2 32,-26-1 513,-26-28 287,-1 3 161,-26-2-64,1 0-320,-30-26-417,32 0-128,-32-26-256,4 26-512,24-26-738,2-27-992,-1 26-3299</inkml:trace>
  <inkml:trace contextRef="#ctx0" brushRef="#br0" timeOffset="67608.86">15133 9749 11530,'26'0'193,"-26"0"-225,0 27 544,0 26 289,26 0 224,0 53-96,-26-26-545,27 26-192,-27-2-32,27 3-32,-27-27 257,0-27-1,26-27-192,-26 2 193,0-28-1,0 0 193,0-28-417,0 2-256,26-27 32,-26 0-32,0 26-1,26-25-31,-26 25 32,27 27-32,-27 0 96,27 27 320,-27-2 33,0 2-193,28 26-64,-28-26-32,0 26-128,24 1-481,2-29-704,2 2-1634,-1-27-4676</inkml:trace>
  <inkml:trace contextRef="#ctx0" brushRef="#br0" timeOffset="67983.88">15689 10358 10634,'-27'0'5445,"0"0"-5445,27 27 96,-26 0 224,26 26 225,0 0-225,26 1-320,1-2-352,26-26-129,-1 1 129,28-27 96,-28 0-1,3 0 225,-4-27 96,3 1 64,-27-1 97,-27-26-65,0 27 192,-27-27 65,-1 26-385,-49-26-96,22 26 32,3 2 64,-28 25 0,54 25-32,-26 2 224,52 26 128,0-26 129,0 26-33,26-27 161,26 2-353,2-3-128,-2 2-448,29-27-385,-30 0-736,3 0-2179,0-27-9064</inkml:trace>
  <inkml:trace contextRef="#ctx0" brushRef="#br0" timeOffset="68222.89">16297 9882 16783,'-27'-26'865,"2"26"-1025,-2 26 192,27 0 128,-27 27 929,27 27-416,0-27-385,0 27-192,0 24 225,27-24-97,0-26-224,-2-1-288,2 0-353,26-27 64,-1 2-127,-25-3-449,26-25-1314,-25-25-3362</inkml:trace>
  <inkml:trace contextRef="#ctx0" brushRef="#br0" timeOffset="68388.89">16482 10333 10826,'0'0'2466,"0"0"-2242,28 0 1346,-28 0 31,24 25-191,29 2-449,-25 0-737,23-1-416,4-26 160,-2 27-545,-1-27-672,-25 0-1602,-1 0-3267</inkml:trace>
  <inkml:trace contextRef="#ctx0" brushRef="#br0" timeOffset="68546.92">16826 10226 14733,'-52'52'513,"25"3"-33,1-3 673,-29 1 1,31-1-802,-3 2-384,27-26-577,0-3-832,27 2-225,-27-27-2401</inkml:trace>
  <inkml:trace contextRef="#ctx0" brushRef="#br0" timeOffset="68791.92">16933 10014 15630,'25'27'545,"2"0"-385,-1 25 769,1 2 160,1-2-224,-4 0-481,3 3-256,1-3-96,-2 1 32,-26-1 32,0-24-64,0 26-224,-26-29-128,-29 2-417,31-1-448,-4 1-1185,1 0-4613</inkml:trace>
  <inkml:trace contextRef="#ctx0" brushRef="#br0" timeOffset="69368.95">15027 9671 8039,'0'-28'2146,"0"28"-224,0-26 288,0 26-769,0 26-992,-26 2-129,-1 23 65,27 29-1,-27 0-32,-1 52-64,4-26-95,24 27 127,0-28-32,0 2-160,24 0 33,4-29-354,26 2-511,-2-1-546,54-26-1344,0-26-4805</inkml:trace>
  <inkml:trace contextRef="#ctx0" brushRef="#br0" timeOffset="69779.98">17171 9722 2818,'0'27'10410,"0"-27"-10378,51 27 481,-23 26 576,25 0 256,-1 26-288,2 1-385,-1-1-287,-1 1-161,1-2-32,-25 2-128,-4 0-64,3 0 0,-27-26 0,-27 24-128,3-24-256,-4-2-545,-25 1-897,26-26-3138</inkml:trace>
  <inkml:trace contextRef="#ctx0" brushRef="#br0" timeOffset="71158.07">18731 10358 15182,'-52'0'1986,"26"0"-897,26 0 480,0 0-255,0 0-514,26 0-223,26 0-353,30 0-160,-32 0-160,32 0-545,-30 0-320,28 0-896,-28 0-2179</inkml:trace>
  <inkml:trace contextRef="#ctx0" brushRef="#br0" timeOffset="71585.09">20109 9856 14189,'-52'-54'1377,"25"28"-800,0 26-33,-1 26-95,2 1 127,-1 26 33,3 26-65,-4 1 33,28 25 320,-27 2-193,27 25-447,0-27-161,27-23-192,25-4-513,1 2-704,2-28-481,-3-25-832,28 0-2531</inkml:trace>
  <inkml:trace contextRef="#ctx0" brushRef="#br0" timeOffset="71793.1">20478 10014 18289,'-24'0'288,"24"54"-288,-28-2 288,28 28 481,0-2 544,0 2-864,0 0-353,28-28-320,-4 30-193,3-30-608,1-26-320,-2 1-737,1 0-2178,-3-54-7559</inkml:trace>
  <inkml:trace contextRef="#ctx0" brushRef="#br0" timeOffset="71923.11">20665 10438 10826,'26'0'3299,"1"27"-3716,-2-27 482,29 0 31,-1 0 0,-1-27-385,1 27-2753,-1 0-6055</inkml:trace>
  <inkml:trace contextRef="#ctx0" brushRef="#br0" timeOffset="72305.13">21194 10385 12075,'-28'53'1121,"4"-26"-769,-3-2 1410,27 3-385,0 26-800,27-29-513,-3 28-480,4-26-449,-1 0-96,26-1 64,-1-26 384,-25-26 225,-1-1 288,1 0 769,-2-26 448,-25 28 0,0-29-480,0 26-193,0 28-223,0-25-385,27 50-129,-27 3 226,0 26 31,27-2-96,-27 28 32,26-2 128,-26 2 32,28-28-96,-28 28-96,0-26 256,0-28 577,-28 1 320,2-2-160,-1 3-64,-25-28-321,25 0-512,-26 0-256,1-28-352,25 3-738,1-2-511,-1-26-610,27 26-3170</inkml:trace>
  <inkml:trace contextRef="#ctx0" brushRef="#br0" timeOffset="72579.15">21539 9936 15246,'51'0'1217,"-24"25"-1281,27 2 641,-2-1 832,2 28 385,-2 24-769,1 2-833,0 0 64,-27-1 64,0 1-224,-26-1-320,0-26 256,0 27-416,-26-27 192,-26-27-1,25 0-191,-26 1-353,27 0-448,0-27-2242</inkml:trace>
  <inkml:trace contextRef="#ctx0" brushRef="#br0" timeOffset="73906.22">22438 9829 14381,'0'0'2210,"0"0"-1345,0 0-769,0 0 353,0 53 768,0 1-224,0-2-449,0 1-352,-27 26-64,27 1 1,0-2-161,0 2-129,0 0-447,27-28-225,0 2-416,-1-26-481,26-28-1345,2 0-3042</inkml:trace>
  <inkml:trace contextRef="#ctx0" brushRef="#br0" timeOffset="74570.25">22941 10358 10249,'-27'0'2979,"27"27"-2883,-25 0 321,25-1 640,-27 26-33,27-24-543,27 26-321,-2-29-256,2 2-32,26-1 96,-1-26 96,1 0 0,-26-26 96,0 26 128,-2-27 97,-25 2 63,0-3-63,-25 2 63,-2-2-64,0 28-352,1-25-96,26 25-192,0 0 0,0 0 32,0 0-225,53 0 289,-26 0-288,51 0 31,-23 0 321,-4 0 64,30 0 64,-29 0 160,-25 0-96,-1 0-128,-26 25 225,-26 3-97,-1-2-96,2 2 0,-2 24-64,27-26-129,-27 28-95,27-28 0,27-26 128,0 0 160,-2 0 32,2-26 0,26-1 160,-26 0 96,25-26 0,-26 28-95,-26-3-289,27 2-65,-27-2-63,0 28-448,0 28-449,0-2 896,0 2 289,0 50-32,0-24 225,0 24 255,27 2 97,-27-28-33,25 2 129,-25-1-161,27 0-31,-27-26 192,0-2 288,-52 3 256,25-28-160,-26 0-256,1 0-481,-28 0-192,1-28-128,-2 28-64,2-25-288,26-2-65,-26 1 33,26-1-225,1 27-287,25-27-770,27 27-2466</inkml:trace>
  <inkml:trace contextRef="#ctx0" brushRef="#br0" timeOffset="75075.28">24530 9591 13773,'-26'-27'2210,"-1"27"-1442,-1 0-511,-25 27 255,29 25 353,-4 27-289,1 1-95,0 26-193,27 0 0,0 26 257,0 0-161,27-25-63,0-2-289,1-23 0,22-4-257,-23-24-223,28-2-321,-3-26-160,-26-26-800,28 0-2243,-28 0-9256</inkml:trace>
  <inkml:trace contextRef="#ctx0" brushRef="#br0" timeOffset="75363.31">25033 9671 15342,'0'-54'1730,"-28"54"-1826,28 26-65,0 28 578,0-2 608,0 55 224,0-2-769,0 28-95,0-27 95,0 0-256,0-27-159,0 1-1,0-27-96,28 1-289,-28-2-704,27-26-929,-3-26-2978</inkml:trace>
  <inkml:trace contextRef="#ctx0" brushRef="#br0" timeOffset="75529.32">25349 10358 18513,'53'27'128,"1"-27"96,-2 0 673,2-27-865,0 27-64,-2 0-961,1-25-1954,-26 25-7206</inkml:trace>
  <inkml:trace contextRef="#ctx0" brushRef="#br0" timeOffset="76092.35">26012 9671 13805,'0'-80'1857,"25"53"-1632,2 27-193,-1 53 96,29 1 352,-31 24 161,31 29-257,-2 25-128,-28-26-31,-25 26 95,27-25-192,-27-2-96,0-25 32,0-26-64,0-2 128,0-26 64,0-26 161,0 0 191,27-26-480,-27-26-192,26 24-160,-26-26 96,27 2-225,-2-1-95,2 26 320,0 27 64,-27 0 63,26 27 258,-26 0 159,27 26 32,-27-28-191,0 57-193,0-30-289,0-26-608,25 28-1441,-25-28-3043</inkml:trace>
  <inkml:trace contextRef="#ctx0" brushRef="#br0" timeOffset="76489.37">26912 10358 13324,'-27'0'4612,"0"27"-5124,2 0 448,-2 26 544,27 0 65,-26 1-129,26-2-159,26 1-257,1-26-385,25 25 577,1-52-288,-1 26-288,2-26 640,-28 0-224,26-26 0,-25 26-64,0-26 64,-1-27 64,-26 26-64,0 1 0,-26-26-128,-28 24 128,2 2 0,-1-2-128,1 28 0,-1 0 32,-1 28-32,29-28 192,-2 26-224,27 2 96,27-3 96,-2 2 32,29-27-160,-1 26 128,-1-26-256,1 0-128,-1 0-994,-25 0-2914,26 0-8294</inkml:trace>
  <inkml:trace contextRef="#ctx0" brushRef="#br0" timeOffset="76734.38">27600 9722 19186,'-54'80'-673,"28"-26"609,0-2 480,0 28 705,-1 0 33,0-2-898,27 2-32,0 0-64,27-1-160,0 1 96,25-27-704,1 1-65,0-2-64,-1-52-352,2 26-1185,0-52-3075</inkml:trace>
  <inkml:trace contextRef="#ctx0" brushRef="#br0" timeOffset="76885.39">27865 10333 13741,'0'0'3203,"0"0"-3235,27 25 1377,-1 2 32,0 0-512,0 26-705,28-53-224,-2 25-577,1 3-832,-26-28-1474,25 0-5829</inkml:trace>
  <inkml:trace contextRef="#ctx0" brushRef="#br0" timeOffset="77044.39">28156 10200 17616,'-80'53'128,"54"0"257,-27-1 608,26 2-353,1-1-480,26 0-576,0-27-865,0 27-833,26-26-2274</inkml:trace>
  <inkml:trace contextRef="#ctx0" brushRef="#br0" timeOffset="77289.42">28288 9961 17104,'28'27'32,"-4"-1"0,29 1 448,2 26 737,-3 27 289,1-28-770,-1 28-447,1-1 191,-26-26-127,0-1-257,-27 2-128,25-1-513,-50 0-832,25-26-321,-54 0-1377,28-27-5477</inkml:trace>
  <inkml:trace contextRef="#ctx0" brushRef="#br0" timeOffset="77722.42">28658 9591 14637,'-26'-27'705,"26"0"-1346,0 27 1282,26 0 993,1 0-545,0 0-353,-2 27-191,28 26 288,1-27 128,-2 53-65,2 1-159,24 0 32,3-1 0,-2 28-97,1-29-287,-28 29-129,1-2-64,-26-25 0,-2 26 96,-25-26-256,0-27 97,-25 26-97,-2-26-96,-26 0 64,1-1-193,-2-24-63,-24-2-513,24 0-416,-24 1-224,24 0-1250,0-27-3843</inkml:trace>
  <inkml:trace contextRef="#ctx0" brushRef="#br1" timeOffset="91237.21">30485 10306 14093,'-53'0'961,"26"0"-353,0 0 1090,2 0-193,-2 0-159,27 0-257,0 0-609,27 0-192,25 0 129,1 0-161,26 0-192,2 0-64,-2 0 64,-2 0-96,5 0 32,-4 27-128,29-27-160,0 0-257,-30 0-191,30 0-386,-54 0-351,0 0-1185,-27 0-3845</inkml:trace>
  <inkml:trace contextRef="#ctx0" brushRef="#br1" timeOffset="91619.24">30750 10014 13196,'0'0'737,"0"0"63,0-26 546,-53 52-289,25-26-641,-23 27-224,-3 0-64,-25 25 129,26-26 31,-26 28 64,-1-28-95,28 26-257,25-24 128,1-1 224,26-2-32,26 29 193,26-28-129,28 1-256,-1 26-32,1-27-96,25 2 32,-26-3-416,-24 2-769,-5-27-1057,-22 26-5542</inkml:trace>
  <inkml:trace contextRef="#ctx0" brushRef="#br1" timeOffset="95020.43">31438 10358 3779,'0'0'2370,"0"0"-96,0 0 257,0 0-834,0 0-672,0 0-480,0 0-129,0 0-159,0 0-65,0 0 64,0 0 128,0 0 193,0 0 96,0 0 31,0 0 33,0 0-96,0 0-129,0 0-160,0 0-95,0 0-161,0 0 96,0 0 0,0 0-64,26 0 0,-26 0 32,0 0-63,0 0-1,0 0-64,0-25 32,0 25 0,0 0 0,0-27-160,0 27 192,0-28-96,0 28 0,0-25 96,0-2-96,0 1-64,0-28 96,-26 28 0,26 0-128,0-27 128,0 26 0,0-26-64,-26 0 32,26 27 32,-27-27-32,27 0 0,-27-26 64,27 25 0,0-25 128,-26-26-128,26 25 0,-26-26-128,26-2-160,-26-24 64,-1 27-64,-1-27-97,1 0 65,27 0 32,-24-28 96,-2 28 96,-29 0 96,28-1-128,2 1 256,-2-28-256,1 28 32,26 0-64,-27-2 192,0 2-160,1 26 64,26-26 64,0 25-160,0-25 128,0 28 0,26 23-64,-26-25 96,27 26 32,-27 2 0,27-2 96,-27 28 129,26-3-161,-26 30 0,0-2-96,0 0-64,0 2-32,0-3 32,27 28 32,-27 0-32,0 0 32,0 0-128,0 0 64,0 0 64,0 0-32,0 0 64,0 0-64,0 0 32,0 28-32,0-3-64,0-25 96,0 27-32,0-27-32,0 0 64,0 27 0,0-27-64,25 0 160,-25 0-32,0 0 32,0 0 96,0 0 1,-25 0-97,25 0 128,-27 0-224,27 0 32,-26-27-128,26 27 96,-27 0-32,0 0 0,1 0-32,-26-27-32,25 27 0,-52 0 0,-2 0 96,-24 0-64,-27 0 64,0 0-128,0 0 96,-2 0-96,2 0 96,0 0 32,0 0-64,-28 0 32,2 27 0,-1-27 0,-25 0 32,-3 27 32,29-27-64,-26 0-32,24 0 32,28 0 32,-27 0-32,-1-27 0,28 27-32,-27 0-32,27 0 64,-28-27 0,55 27 96,0 0-96,-1-25 128,26 25 32,28 0-128,-1-28-64,25 28 32,28 0-320,0 0-193,28 0 225,-28 0 320,27 0-64,-1 0-64,-26 0 96,27 0-160,-27 0 160,0 0-128,0 0-129,0 0-703,0 0-354,0 0-736,-27 0-3619</inkml:trace>
  <inkml:trace contextRef="#ctx0" brushRef="#br1" timeOffset="95417.45">27044 5643 5765,'53'-26'3972,"-28"26"-3011,2-26 256,0 26-192,-27 0-257,0 0 289,0 0-288,0 26-96,-27-26-257,-25 26 65,25 0-321,-53 1 64,28 0-128,-28-1-32,2 28 128,23-29-96,4 3 353,-3 24-33,27-24-127,0-3-161,27 29 0,27-29 64,0 30 96,-1-30-160,29 27 33,24-24-97,-1 25-32,2-27-417,-1 0-736,1 1-1281,-28 0-6983</inkml:trace>
  <inkml:trace contextRef="#ctx0" brushRef="#br1" timeOffset="98099.61">25429 4503 4356,'-53'0'6822,"53"0"-5445,0 0-480,0 0-160,0 0 224,0 0 192,0-26-801,26 26-224,1 0 161,0 0-161,25 0-128,2 26 32,0-26-32,-2 28 32,1-28-32,-1 25 0,1 2 0,-26-1-32,25 1-32,-25 26 64,-1 1-64,-26-1 32,0-1 64,0 28-32,0-1-32,-26 1 32,26 0 0,-27 24 0,2 4 0,-2-3 0,0 2 0,27-2 96,-26 2-192,52-29 64,1 2 64,0-1 32,25 1 0,1-28-32,-1 29-64,1-55 0,-25 27 0,23-26-32,-24-1 32,27 1-32,-27-27 96,25 27 32,-25-27 0,-1 0 32,26-27-32,-25 27 32,0 0-96,-27-27 64,26 27 64,-26-26 128,0 26-160,0 0 97,0 0-193,-26-27 160,26 27 0,-27 0-128,27 0 64,-27 27-192,2-27 128,-2 26 0,-26 1 32,26 0 0,2-2-32,-2 28 160,1 2 1,26 22-193,-28-22 96,28-3-32,0 28 0,0-28-64,0 28 0,0-1 128,28 1-160,-2 0 96,-26-2 96,27-23 128,-27 24-31,25-26-1,-25-1 32,0 1-96,27 1 33,-27-28-193,0-26 32,-27 26 128,2-26-224,-28 0 32,-2 0 32,-24 0 416,1 0 289,-54 26-32,25-26 159,2 27 65,-1-27-256,25 0-705,29 27-224,-1-27-225,26 0-256,2 26-448,-2-26-480,27 0-1122,0 0-6245</inkml:trace>
  <inkml:trace contextRef="#ctx0" brushRef="#br2" timeOffset="113290.47">10235 7975 2754,'0'0'897,"0"0"-192,0 0 704,0 0 160,0 0 161,0 0-224,0 0-161,0-26-64,0 26-160,0 0-384,0 0 64,0 0-1,0 0-159,0 0-97,0 0-159,0 0-129,0 0-160,0 0 0,0 0 96,0 0 193,-26 0-289,26 0-64,-27 0 32,2 0-32,-29 0-64,1 0 32,1 0-96,-1 0-96,-2 0 64,4 0-33,23 0 65,2 0 96,-1 0-96,3 0 0,-4 0 32,1 0 64,1 0-32,26 26 0,-27-26 32,27 0-64,0 0 32,0 0 0,0 0 0,0 0 32,27 0 64,-27 26-128,0-26 96,0 0-32,0 27-32,0-27 32,0 27 0,0 26 0,0-28 96,0 2-160,0 26 64,0 1 0,26-2 32,-26 1-64,0 26 32,0-26-32,0 27 64,0-27-64,-26 26 64,26-26-64,0 1 64,0-2-32,0 1 0,0 0-32,0-1 32,-27-24 96,27 26-160,0-29 32,0-25 64,0 25-64,0-25 160,27 28-224,-27-28 64,0 0 96,26 0-32,-26 0 0,27 0-64,1 0 32,-4 0-32,3 0-192,-1 0 448,2 27-288,-1-27 96,25 0-64,-25 0 64,26 27-64,-1-27 32,1 26-32,1-26-160,-2 0 31,1 0-31,-25 0 224,-4 0-128,3 0 64,1 0 64,-28 0 160,0 0-128,0-26 257,0 26-97,0-27 96,0 27-63,-28-27-193,28-1 0,0-22 32,0 22-96,0-52 128,0 1 0,0-1-96,0-25-320,0-27 704,0 25-192,0-25 1,0 27-129,0 25-32,0 1 160,0 26-192,0 26-32,0 0 0,-27 1-128,27 0-385,0 26-319,0-28-97,0 28-321,0 0-1216,0 28-3011</inkml:trace>
  <inkml:trace contextRef="#ctx0" brushRef="#br2" timeOffset="114555.55">1764 12266 13196,'-78'27'1345,"51"-27"-1217,-25 0-224,52 27 481,-27-27 383,27 0-95,52 0-449,2 26-160,-1-26-32,52 0-64,-26 0-32,2-26-128,-2 26-128,0 0 31,-26-27-63,-26 27-64,-27 0-577,0 0 320,-27 0 289,-26 0 160,1 27 160,25 26-1,-28-1 162,31 3-161,24-3-1058,-26 28-1408,52-2-801,-26-24 672,24 24 962,-24-24 1985,0-1 1794,0-26 705,-24 25-65,-2-24-319,-56-28 95,30 25-1249,-1-25-576,1 0 31,-1 0 257,-1 0-256,54 0-545,0 0 32,27-25 0,53 25-95,-1 0-226,26 0-127,0 0-448,-23 0-706,23 25-1953,-26-25-3588</inkml:trace>
  <inkml:trace contextRef="#ctx0" brushRef="#br2" timeOffset="114937.57">2798 12425 14445,'26'-105'481,"-52"51"-866,-28 28 994,2 26 448,-1 0-352,26 0-577,-25 53-96,26 0 128,-1 26-64,27 1 32,0-1-96,0 27 32,27-26-256,-1 0-481,-26-1 33,24-26-65,-24-27-96,28 2 33,-28-3-193,0-25 256,0 0 128,-28-25-480,4-3 673,-2-24 256,-1-2-353,-1 2 642,28 24 2401,0 3 161,0-2-1058,28 27-255,-1-26-257,23 26-577,-22 0-512,26 0 64,-2 0-512,1 0-865,-26 0-1282,-1 0-6437</inkml:trace>
  <inkml:trace contextRef="#ctx0" brushRef="#br2" timeOffset="115586.61">3432 12664 10826,'27'-26'1890,"-27"26"-1506,-27 0 481,27 26-641,-26 0-96,26 28-64,0-1 0,0 0-32,0-27 0,26 27 257,1-53 223,0 27 161,1-27 288,-4 0-193,29-27-159,-25 0-225,-1-25 1,-27 24-225,0 3 32,0-2-288,0 1-192,0 26-257,0 0-448,24 26 705,4 26 160,-2 2 64,1 26-97,25-28-31,-25 28 192,26-27 0,-53 0 32,27 1 321,-27-28 223,-27 26 417,0-25 128,-26-27-160,28 0-352,-55 0-321,28 0-352,-3 0-737,2-27-1057,1-25-2049,25 26-9418</inkml:trace>
  <inkml:trace contextRef="#ctx0" brushRef="#br2" timeOffset="115796.62">4067 12638 11883,'53'26'6310,"-25"-26"-6022,-1-26 1281,24 26-31,3-26-673,-2 26-705,-25-28-320,0 28-705,-1 0-801,1 0-704,-27 0-2979</inkml:trace>
  <inkml:trace contextRef="#ctx0" brushRef="#br2" timeOffset="115918.63">4254 12744 14701,'0'26'161,"26"1"703,1-27 962,-2 0-801,29 0-769,-28 0-576,26 0-865,-25 0-2050</inkml:trace>
  <inkml:trace contextRef="#ctx0" brushRef="#br2" timeOffset="116163.64">4915 12266 14541,'0'27'417,"0"26"-353,0 1 1473,-27-2-31,27 28-481,0 26-673,0-27-128,0 1-288,0-1 192,0-26-512,27 0-289,-27 1-320,27-29-352,-1-25-1025,1 0-3428</inkml:trace>
  <inkml:trace contextRef="#ctx0" brushRef="#br2" timeOffset="116589.66">5416 12452 14093,'28'28'5413,"-28"-28"-5765,0 0 480,0 0 352,0 0-704,0 0-1570,0 25-1185,0-25-5733</inkml:trace>
  <inkml:trace contextRef="#ctx0" brushRef="#br2" timeOffset="116725.67">5392 12797 16399,'0'0'352,"0"0"-576,0 0 705,24 0-353,-24 0-2210,-24 0-9161</inkml:trace>
  <inkml:trace contextRef="#ctx0" brushRef="#br2" timeOffset="117621.72">6980 12240 13292,'-28'-26'1249,"2"26"-736,-26 26-385,-2 0 192,1 28 161,1 26-161,25 0-192,-26-2-96,28 2 0,25-1 32,0 1-64,25-27 32,28-1 64,1 2-256,24-28-64,28 0 96,-25-26 128,-2 0 32,1-26-32,-28 26-352,1-26-994,-1-1-2369,-25 0-6759</inkml:trace>
  <inkml:trace contextRef="#ctx0" brushRef="#br2" timeOffset="117866.74">7376 12822 13933,'-26'28'929,"26"-28"-961,26 26 128,-26 0 192,27-26 160,0 27-288,-2 0-127,2-1 31,-1-26 128,29 0 64,-31 0 64,31-26 1,-29-1 191,-26 0 1,0 1-161,0 0 32,-26-27-95,-2 26-386,-23 27-287,-4-26-641,2 26-1665,1 0-8809</inkml:trace>
  <inkml:trace contextRef="#ctx0" brushRef="#br2" timeOffset="118522.77">1316 10942 12908,'-28'0'-160,"28"0"31,0 0 450,0 0 512,28 0 352,-28 0-449,27 0-287,-3 0-161,3 0-32,1 0-192,-2 0 0,26 0 0,2 0-64,-28 0-192,26 0-576,2 0-738,-28-28-1056,1 28-2051</inkml:trace>
  <inkml:trace contextRef="#ctx0" brushRef="#br2" timeOffset="118768.79">1659 10730 13965,'-52'0'993,"52"26"-1762,0-26 961,25 0 321,2 0 576,26 26-417,-1-26-544,2 0-96,0 27 32,25 0 33,-26-1-1,-29 1-64,31-2 224,-55 3 385,0-2-161,-27 0-96,-25 1-127,-1 0-321,-2-1-449,-23 1-1889,24-2-4485</inkml:trace>
  <inkml:trace contextRef="#ctx0" brushRef="#br2" timeOffset="119610.84">8143 12664 12844,'0'-52'1825,"0"52"-1056,-24-28 320,-3 28-737,-1 0-255,2 28 63,-25-2-160,23 0 0,1 27-32,1-26 32,26-1-32,26 1 32,1-2 64,1 3-32,49-2 32,-22-26-32,-3 26 32,-25-26 0,-1 27 64,1-27 288,-27 0 129,0 0-97,-53 0-544,-2 0-256,4 27-385,-3-27-672,27 26-2627,-25-26-8007</inkml:trace>
  <inkml:trace contextRef="#ctx0" brushRef="#br2" timeOffset="119799.85">8435 12690 10089,'80'-26'6694,"-28"26"-6149,1 0-417,-24 0-96,21 0 0,-22 0 0,-1 0-128,24 0-481,-23 0-159,-2-26-65,1 26-865,-27-26-1665,27 26-1954</inkml:trace>
  <inkml:trace contextRef="#ctx0" brushRef="#br2" timeOffset="119965.86">8727 12425 13196,'0'107'1281,"0"-27"129,27-28 159,-27 28-448,0-27-672,27 26-417,-27-26-321,24-26-159,-24 25-769,28-24-1794,-28-28-8520</inkml:trace>
  <inkml:trace contextRef="#ctx0" brushRef="#br2" timeOffset="120346.88">9361 12028 11306,'-24'0'545,"-3"26"-449,0 28 480,-1-1 609,2 52 65,2 2-257,24 0-353,-27-3-480,27 2-32,0 1-128,27-28-192,-3 1-801,30 0-1409,0-28-1345,-2-24-5670</inkml:trace>
  <inkml:trace contextRef="#ctx0" brushRef="#br2" timeOffset="120701.9">9574 12293 11434,'27'187'417,"-2"-83"-289,2 2 801,-1-26-96,-26 26-417,27-53-128,1 0 257,-28 1 191,0-54 1,24 0-64,-24 0 95,0-28-703,0-24-162,0-2-223,0 2-641,27-1-768,-27 0 1408,26 53 417,2-27 193,-1 27 511,-27 27 161,24 26-192,-24 0-256,28-1-225,-28 2-128,27 26-192,-27-28-224,26 1-769,1-26-1185,-2-1-2275</inkml:trace>
  <inkml:trace contextRef="#ctx0" brushRef="#br2" timeOffset="121046.92">10290 12822 14862,'-81'0'384,"54"0"-256,2 54 769,-2-28 256,27 28-673,0-2-448,0 1 65,52 2-226,-25-30 65,26-25-96,-1 27 32,3-27 96,-2-27 96,-1 2 32,-25-30 64,-1 30 97,-26-29-33,-26 28 32,-1-28-288,-25 28-192,-1 0-257,-26 26 353,24 0 352,2 26-288,1 0 289,52 28-161,-27-28 0,54 0 32,0 2-32,25-3 32,1-25-32,-1 0-224,29 0-769,-30 0-1537,30-25-3236</inkml:trace>
  <inkml:trace contextRef="#ctx0" brushRef="#br2" timeOffset="121429.93">10686 12293 512,'-53'-53'15407,"26"53"-14959,27 0-416,-27 26 320,27 28 641,0-1-128,-25 26-577,25 27 65,25-26 159,-25-1-320,27 1-160,26-27-64,-1-1-160,2 2-96,-1-54-96,-1 26-385,3-52-480,-5-1-1058,5 0-1280,-28 1 64,-27-28 800,0 2 1058,-27-1 127,-1 26 577,1-25 3940,3 52 3844,24-26-4229,0 52-1473,0-26 705,24 26-673,3 0-833,28 28-192,-3-28-224,1-26-352,0 27-673,26-27-769,-52 0-897,27 0-992,-30-27-3460</inkml:trace>
  <inkml:trace contextRef="#ctx0" brushRef="#br2" timeOffset="121567.95">11242 12664 13260,'-80'80'448,"53"-27"193,1 0 640,0-1-576,26-25-577,0 26-1057,26-27-2242,0-26-5189</inkml:trace>
  <inkml:trace contextRef="#ctx0" brushRef="#br2" timeOffset="121753.96">11639 12850 15919,'0'26'1633,"-26"0"-1729,26 1 128,-27 0 160,0-1 513,-1 28-609,4-2-96,24-24-961,-26-3-1633,26 2-3460</inkml:trace>
  <inkml:trace contextRef="#ctx0" brushRef="#br2" timeOffset="122178.98">11347 12266 1921,'-26'-26'2371,"26"26"-898,0 0 993,0 26 225,26 1 95,2 26-1152,-4 1-193,-24 26-63,54-2-385,-26-24-417,-28 24-320,26 2-127,-26-28-65,24 28 0,-24-26-128,0-28-32,0 28-97,-24-29 33,-2 2-480,26 1-514,-28-3-1056,1-25-2722</inkml:trace>
  <inkml:trace contextRef="#ctx0" brushRef="#br2" timeOffset="122707.01">11955 12876 11787,'0'0'1473,"0"0"161,0 26 1024,0 1-1184,0-27-802,-26 53-416,26-27-160,-26 2-320,0-3-288,-1 2-321,0 1-352,27-3-1217,0-25-5350</inkml:trace>
  <inkml:trace contextRef="#ctx0" brushRef="#br2" timeOffset="123139.04">12379 12638 13004,'0'-26'4708,"-26"26"-4932,0 0 96,0 26 192,-1 26 256,27 2-224,0-1-32,0 0-160,27-27-32,-1 0 64,26 1-32,2-27 0,-2 0-32,-26 0 96,29-27 96,-28 1 64,-3 0 128,-24-2-128,26 3-288,-26-2-32,-26 1-545,26 26-288,0 0 97,0 26 351,0 1 321,0 26 192,0-1 96,26 2 0,2-2 160,-1 1 160,-27 2 33,0-3 127,0 0 161,-27-24 288,-1-2 32,-22 0-161,23 0-351,-28-26-449,3 0-96,26 0-385,-28 0-319,28-26-834,0 26-1761,0-52-6342</inkml:trace>
  <inkml:trace contextRef="#ctx0" brushRef="#br2" timeOffset="123398.05">12698 12134 13452,'79'80'417,"-26"-28"-1,-1 28 705,1-1 545,-26 28-161,25-27-672,-25 25-417,26-25-224,-53-1-95,0-26-194,0 26-191,-27-26-513,1-26-608,-26 26-737,25-26-993,-26-1-2402</inkml:trace>
  <inkml:trace contextRef="#ctx0" brushRef="#br2" timeOffset="123867.08">13915 12638 17392,'0'0'1377,"0"0"-1185,27 0 930,-27 0 127,52 0-320,-25 0-513,26 0-384,-1-26-416,1 26-641,-26 0-897,-2 0-2210,2 26-11113</inkml:trace>
  <inkml:trace contextRef="#ctx0" brushRef="#br2" timeOffset="123997.09">14021 12797 17136,'0'25'704,"26"3"97,1-28 1025,25 0-321,1 0-864,26 0-609,-24 0-545,-5 26-1248,-23-26-2147</inkml:trace>
  <inkml:trace contextRef="#ctx0" brushRef="#br2" timeOffset="126262.22">12087 11418 512,'-26'0'5733,"2"0"-4932,24 0 609,-28 0 704,28 0-129,-27 0-575,27 0-353,0 0-128,0 0 160,0 0-193,0 0-223,27 0-224,-27 0 191,28 0-448,22 0 1,5-26 31,-4 26-288,30 0 96,-28 0 64,53 0 0,-28 0-192,4 0 96,23 0 0,-26 0-32,26 0-96,-25 0-33,-28 0-63,1 0 32,-26 0 0,1 0 32,-28 0 160,0 0-224,-28 0 127,28 0 65,-27 0 64,1 0-32,-1 0-32,2 0 129,-29 0-33,28 0-193,-1 0 1,-25 0-32,25 0 32,-26 0-32,1 0-32,-3 0 32,5 0-1,-5 0 1,2 0 192,-26 26 64,26-26-128,1 0 64,-2 0-64,0 0 32,30 0-96,-30 0 96,54 0-32,-28 0 32,28 0 128,-26 0-224,26 0 256,0 0-160,0 0 97,0 0-33,26 0-128,-26 0 128,28 0-96,-1 0 192,0 0-256,-3 0 160,30 0-128,0 0 32,-2 0 64,28 0 64,-28 0-224,56 0 31,-30 0-95,1 0 64,28 0 32,-29 0 32,-24 0-32,-2 0-224,-26-26-129,1 26-416,-27 0-384,-27 26-1249,1-26-3780</inkml:trace>
  <inkml:trace contextRef="#ctx0" brushRef="#br2" timeOffset="126940.26">12406 11682 12299,'0'0'128,"0"0"353,0 0 1505,0 0-641,27 0-608,-1 0-513,0 28-96,27-28-96,-25 27-256,23-27-865,3 0-1666,-27 0-4484</inkml:trace>
  <inkml:trace contextRef="#ctx0" brushRef="#br2" timeOffset="127113.27">12803 11657 11915,'0'0'1185,"0"0"-1121,0 0 1794,27 25-705,0-25-961,-2 0-256,2 0-609,-1 28-992,1-28-1763</inkml:trace>
  <inkml:trace contextRef="#ctx0" brushRef="#br2" timeOffset="127351.28">13278 11630 12940,'0'0'160,"28"0"897,-28 27 1249,0-2-608,0 3-705,0-1-353,0 0-95,0 25-225,0-24-192,0-3-128,0 2-224,0-1-513,27 1-288,-27-27-672,26 0-2051,-26 0-7847</inkml:trace>
  <inkml:trace contextRef="#ctx0" brushRef="#br2" timeOffset="128873.37">20003 11286 2338,'-54'0'3587,"54"0"-2946,-27 0 1152,27 27 802,-24-27-289,24 0-801,0 0-480,0 0-96,0 0-32,24 0-224,-24 0-65,27 0-159,-1 0-193,29 0 32,-3 0-160,28 0-96,25 0 65,1 0-65,-1 0-64,3 0 32,24 0-32,0 0-225,25 0 161,-22 0 64,-3 0-64,-27 0 96,1 0-320,-52 0-33,24 0 97,-24 0-416,-30 27 191,4-27 353,-1 0-32,-27 25 96,0-25 128,27 0-64,-27 0 288,-27 0 0,27 0-95,0-25 31,-27 25 32,-1 0-192,28 0-96,-24-27-32,-2 27 96,-2 0-128,-26 0-64,2 0-32,-1 0 96,1 0 63,-28 0 33,-25 0 0,26 0 0,-56 0 0,30 0 0,0 0 0,-1 0 0,25 0-32,-24 27 64,26-27-64,-1 0 0,1 0 64,26 0-64,1 0 0,25 0 32,1 0 0,-1 0 32,2 0 0,-2 0 0,27 0-64,-27 0 32,27 0 32,-28 0 65,2-27-33,26 27-64,-27 0 32,3 0 128,24 0-64,-28 0-32,28 27-64,28-27 32,-4 0 128,29 0 0,29 0-256,-4 0 96,1 0 160,28 0-160,-2 0 32,28 0 32,26 0-64,-27 0 0,25 25-32,2-25 225,-26 0-225,-1 0 96,-24 0-32,-30 0-96,-24 0-193,-30 0 129,-24 0-256,-24 0-385,-2 0-608,-29 27-1250,4-1-2081</inkml:trace>
  <inkml:trace contextRef="#ctx0" brushRef="#br2" timeOffset="129457.4">20743 11630 960,'-25'0'10987,"25"0"-10667,0 0 1442,0 0 640,0 0-1121,0 0-544,25 0 64,2 0-33,0 27-31,-1-27-160,1 25-129,25-25-160,1 28-127,-1-28-97,-25 27 0,28 0-96,-2-27-161,-29 26-223,31-26-353,-55 0-416,26 0-256,-26 26-1154,0-26-2850</inkml:trace>
  <inkml:trace contextRef="#ctx0" brushRef="#br2" timeOffset="129695.4">21166 11657 11370,'28'0'929,"-1"0"384,-27 0 1346,26 0-1250,1 0-416,-2 25-384,2-25-417,0 28-96,-1-28 64,1 27-160,-2-27-288,2 27-385,0-27-448,-1 0-416,-26 0-930,28 0-1408,-4 0-1346</inkml:trace>
  <inkml:trace contextRef="#ctx0" brushRef="#br2" timeOffset="130099.43">22041 11764 13356,'0'0'1281,"-27"0"-1249,0 0 833,1 0-64,0 0-449,0 26-352,-1 0-64,0 27-32,27-26-32,0 26-64,27-26 96,0 25 96,-1-26 0,26-26 0,2 27 128,-2-27 128,1 0 0,28-27 65,-29 27-1,2-26 321,-28 0-97,0 0-63,0-28-129,-26 28 32,-26-26-288,-26 24 97,-2 2 95,-24 0-256,-4-1-64,4 27-353,-2 0-1120,-26 0-2211</inkml:trace>
  <inkml:trace contextRef="#ctx0" brushRef="#br2" timeOffset="137752.87">19790 11392 3299,'-52'26'6758,"25"-26"-6310,27 0 1,0 0 640,0 0 384,0 0-512,27 0-673,0-26-31,-2 26-97,2 0 0,-1 0 192,1 26-127,25-26-161,1 0 128,-25 0-160,26 0 0,-2 0 32,1 0-64,-1 0 32,1 0-64,-26 0 64,25 0-32,28 0 0,-28 0 32,29 0-32,-2 0 96,26-26-64,2 26-32,26 0 0,-1-27 32,0 27 0,0-25 0,0 25 128,28-27 193,-28 27-97,0 0-192,0-27-64,2 27 0,-2 0 32,0 0-64,0 0 32,1 0-32,-1 0 0,-27 0 32,27 0 32,0 0-64,-26 0 96,27 0-32,-26 0 0,25 0-32,-27 0 32,2 0 32,-2 0-128,27 0 96,-26 0-32,2 0-32,-3 0 64,27-26-32,-27 26 32,1 0-32,2 0 0,-3 0 64,0 0 32,1 0 64,-1 0-63,-25 0-33,25 0-96,1 0 32,2 0 0,-3 0 64,27 0-32,-27 0-32,1 0 0,27 0 160,-28 0-64,27 0 128,-24 0-64,24 0 32,0 0-95,-26 0-97,26 26 32,1-26-32,26 0 0,-27 0 0,28 0 0,-28 27 0,26-27 32,-26 0 64,2 0 224,-2 0-128,0 0-32,-27 0-96,0 0-32,-23 0-64,-4 27-160,-24-27-544,-30 0-418,4 25-447,-28-25-577,0 27-449,-28-27-191,-23 26-1602</inkml:trace>
  <inkml:trace contextRef="#ctx0" brushRef="#br2" timeOffset="140616.04">12433 11764 6342,'-27'0'1473,"27"0"-384,-27 0 577,27 0-129,0 0 129,0 0-513,-26 0-385,26-27-95,0 27-257,0 0 129,0 0-129,0 0-224,26 0 385,-26 0 64,27 0-161,0 27-128,-1-27-63,26 0-33,-25 26-96,28-26 0,-5 0-160,5 0 0,-28 26 0,-2-26-192,2 0-192,-27 0-321,0 0-224,0 0-224,0 0-288,0 0-1570,-27 0-1730</inkml:trace>
  <inkml:trace contextRef="#ctx0" brushRef="#br2" timeOffset="141086.06">12538 11604 2306,'0'0'3395,"0"0"-416,0 0-769,0 0-513,0-26-159,0 26-289,0 0-640,0 0-193,0 0 0,28 0 129,-1 0-65,-3 0 1,30 0 63,0 0-223,-2 0-129,-26 26-128,28-26 0,-29 0-96,2 0-32,-1 0-481,-26 26-287,0-26-225,0 0-673,0 0-1889,-26 0-7560</inkml:trace>
  <inkml:trace contextRef="#ctx0" brushRef="#br2" timeOffset="141914.11">12566 11604 7527,'-28'0'256,"28"0"1345,0 0 609,0 0-224,0 0-768,0 0-610,0 0 97,28 0 160,-1 26-257,-3-26-159,2 0-257,2 27-128,-1-2-32,25-25-32,-25 0-160,-1 28-513,1-28-576,-27 0-1378,0 0-3138</inkml:trace>
  <inkml:trace contextRef="#ctx0" brushRef="#br2" timeOffset="146877.4">15238 12717 13612,'-27'27'2371,"27"-27"-930,0 0-384,27 0-480,-27 0 95,53 0-127,-1 0-353,2 0-96,-2 0-64,2-27-64,0 27 32,-30 0-288,4 0-257,-2 0-320,-26 0-256,0 0-352,0 0-929,0 27-2307</inkml:trace>
  <inkml:trace contextRef="#ctx0" brushRef="#br2" timeOffset="147223.41">16059 12320 12684,'0'-27'1601,"-28"27"-1345,28 0 321,0 0 127,0 0-287,0 0-65,28 27 129,-28-1-1,27 28 225,-27-2 64,0 1-481,27 26-64,-27 1-32,0-27-128,0 0-64,25-1 32,-25 2-128,0-28-160,27 28-353,-27-28-320,26-26-800,1 26-2339,-27-26-7655</inkml:trace>
  <inkml:trace contextRef="#ctx0" brushRef="#br2" timeOffset="147519.43">16510 12797 12523,'0'0'833,"0"0"-929,0 0 416,-28 25-192,28 3 33,0-2 351,0 0-192,0 28 161,0-28-33,28 0-223,23 2-33,-25-3 64,29-25 224,-31 0 193,31 0-193,-29-25-31,1-3-65,-27 2 129,0-27-65,0 26 33,-27 1-193,-26 0-320,1-2-160,25 28-225,-27-25-576,27 25-896,3 25-1635,24-25-3586</inkml:trace>
  <inkml:trace contextRef="#ctx0" brushRef="#br2" timeOffset="148002.46">17090 12822 11755,'-24'0'1793,"24"0"-1280,-28 0 1088,1 0-512,1 28-256,-1-2-577,2 0-31,-2 1-193,27 26 0,0-27-32,27 2-96,25-3 32,-26 2 64,29-27 64,-4 0 0,-23-27 32,25 2 0,-29-3 192,-24 2-96,0 0 65,0-1-354,0 0 65,-24 27-416,24 0 64,0 27-225,-27 0 353,27-1 96,27 28-193,-3 26 289,4-28 128,25 28 0,-26-28-64,-2 1 32,-25 0 193,27-26 159,-54 25 321,2-25 288,-2-27 192,-26 26-32,1-26-256,-29 0-513,2-26-448,26 26-64,1-27-545,-2 0-704,28 2-609,-1-2-1858</inkml:trace>
  <inkml:trace contextRef="#ctx0" brushRef="#br2" timeOffset="148659.5">17541 12214 4548,'0'0'9321,"0"26"-9225,26 27 288,-26 27 257,0-1 191,0 27-95,28-26-320,-28 26-225,0 0-96,0-27 0,0-26 32,0 1 64,0-29 257,0 2 63,0-27 193,0 0 64,0-27-609,0 2-96,0-29-160,24 28-64,3-28-289,0 2 33,1 24 256,-2 28 160,-2-25 96,3 50-32,-27-25 32,0 28-32,28 24 32,-28-25-32,0 26-128,27 1-352,-27-29-1090,26 30-1088,1-55-3652</inkml:trace>
  <inkml:trace contextRef="#ctx0" brushRef="#br2" timeOffset="149041.51">18151 12850 14125,'-28'0'1697,"2"0"-1889,26 26 449,-27 0 127,27 1 160,0 26-191,0 1-257,27-29-32,-1 30 0,26-30-64,2 2 32,0-27-64,-2 0 96,-25 0 96,26 0 193,-27-27-33,0 2 64,-26-3 97,0 1-33,-26 2-288,-26-3-384,25 2 32,-52 0-128,25 26 127,27 0-63,-24 0-128,23 0 256,2 26 96,26 0 64,26-26 160,2 28-64,-4-3-96,30-25 64,-26 0-128,22 0-128,5 0-128,-2 0-609,-27 0-1345,0 0-3524</inkml:trace>
  <inkml:trace contextRef="#ctx0" brushRef="#br2" timeOffset="149286.53">18653 12266 16047,'-27'54'480,"0"-28"-416,1 53 1153,0-24 321,26 23-193,-26 2-640,26-1-385,0 1-128,0-1-64,26 1-352,26-28-160,-25-24-289,26 24-64,-1-52-416,-25 28-416,1-56-1858,-1 28-4965</inkml:trace>
  <inkml:trace contextRef="#ctx0" brushRef="#br2" timeOffset="149445.54">18863 12770 12139,'0'0'3427,"0"27"-2818,28-2 31,-1 29 353,26-28-416,-27 1-449,27 0-320,0-1-321,-1-26-95,2 0-353,-28 0-1089,0 0-1858,-26-26-1697</inkml:trace>
  <inkml:trace contextRef="#ctx0" brushRef="#br2" timeOffset="149584.54">19209 12876 8680,'-54'26'2914,"28"-26"-832,0 27-352,0 26-737,-1-27-641,0 2-384,1-3-1153,26 2-1345,26 1-1250,-26-28-4580</inkml:trace>
  <inkml:trace contextRef="#ctx0" brushRef="#br2" timeOffset="149784.56">19369 12505 14765,'78'79'1154,"-24"-25"-33,-29 25 480,28-26 321,-26 27-417,-27-28-1120,27 28-193,-27-26-192,-27-2-160,0 1-481,1-26-544,-1 25-513,2-52-1280,-2 28-8169</inkml:trace>
  <inkml:trace contextRef="#ctx0" brushRef="#br2" timeOffset="151573.66">20373 12929 12491,'-27'0'1602,"27"-27"-1026,0 27 417,0 0 513,27-26-257,-1 26-128,29 0-320,24-26-97,26 26-255,0 0 95,2 0-255,26 0-97,-1 0-64,0 0-96,-26 0-128,-1 0-192,-52-28-513,-1 28-544,-52 0-513,0 0-1345,-24 0-3620</inkml:trace>
  <inkml:trace contextRef="#ctx0" brushRef="#br2" timeOffset="151868.68">20797 12612 10634,'26'0'1409,"-26"-28"-1505,0 28 96,0 28 64,-26-28 32,-28 26-32,2 0 32,-29 27 353,4-26 992,-2 26 0,24-28-95,2 3-354,1-2-511,52 27-385,0-26 160,27-1-64,25 0 1,29 27-65,-2-26-64,26 1-256,0 24-193,2-26-544,-28 0-2049,-1 2-4934</inkml:trace>
  <inkml:trace contextRef="#ctx0" brushRef="#br2" timeOffset="154421.81">13889 4768 1729,'0'0'609,"0"-25"159,-27 25-223,27-28 1249,0 28 1217,0 0-257,0 0-992,0 0-353,0 0-384,0 0-128,0 0-96,0 0-353,0 28-128,27-3 33,-27 3-129,0 24 0,0 1-32,0 26-192,0-26 64,0 53-64,0-26 32,0 0 65,26 25-97,-26-25 96,0 0 0,0-1 64,0 1-224,0-27-32,0 27 192,27-28-96,-27 1 64,0 1 32,0-29-160,0 30 32,0-30 64,25 2 32,-25-2-96,0 3 96,0-28-64,27 0-64,-27 27 32,0-27 160,27 0-160,-27-27 192,26 27-96,1 0-64,-2 0 0,29-28 32,-28 28-96,1 0 128,-2 28 0,29-28-192,0 0 160,-3 0 32,30 0-64,-29 0-64,28 0 128,-1 0-96,2 0 64,-30 0-64,30 0 64,-29 27-32,28-27-32,-1 0 128,-26 0-160,26 26 32,0-26 0,1 0 64,-2 0 0,4 0-32,-4 0-64,2 0 64,-1 0 32,26-26 0,-23 26 32,-32 0 96,32 0-95,-4 26-33,-24-26-64,24 0 64,-24 0-96,24 0 64,1 0-33,-26 0-31,26 0 128,2 0-31,-2 0-33,-26 0 0,26 0 0,1 0 96,27-26-96,-30 26 0,4 0-64,-2 0 128,1 0-32,25 0-96,-26 0 0,2 0 128,25 0-161,-1-27 65,-25 27-96,25 0 192,-26 0-32,2 0-32,25 0 0,-28 0 0,28 0 0,-26 0 32,25 0-32,-26 0-32,29 0 32,-30 0-64,28 0 128,-26 0-96,-2-28 128,28 28-160,-25 0 32,-2 0 64,26 0-32,-25 0 64,-1 0-96,26 0 32,-24 0-32,-2 0 64,1 0-64,-1 0 32,-26 0 64,26 0-128,2 0 64,-30 0 0,3 0 0,-27 0 64,25 0-160,-25 0 192,-27 0-63,26 0-33,-26 0 96,27-25 32,-27 25-64,0-27 32,0 27-128,0-25 64,-27-2 0,27-1-64,-26 3 0,26-2 128,-27 0-64,27-26-32,-28 1-64,4-1 224,24-1-224,-27-26 32,27 28-160,0-54-225,0 27 706,-26-28-353,26 27 32,0-26 96,0 27 160,0-1 0,0 28-192,0-1-64,-28-1 32,28 1-160,0 0 128,0 27-160,0-27 192,0 26-32,0 1 64,0 26-32,-27-27 64,27 27-32,0 0 64,-24-25-96,24 25 0,-28 0-32,-25 25-32,1-25 64,-2 0 0,1 27-64,-26-27-160,1 0-65,-4 0 97,-23 0 128,0 0 32,-2 0 32,-25 0 0,-1 0-64,1 26 96,-26-26-32,26 27 32,-26-27-64,-2 27 64,28-27-32,-27 26-64,-1-26 224,28 26-256,-27-26 128,26 0 256,-26 0-160,27 28 33,-25-28 63,25 0-160,0 0 64,-1 0-64,1 0 64,25 0-96,-26 25-32,1-25 64,0 0 32,26 0 225,-54 0-65,28 0 128,0-25-128,0 25 33,0 0-289,-28 0 96,28 0-96,0 0 32,-28 0-64,28 25 128,-25-25-160,24 28 64,-25-28-32,25 0-64,1 25-257,25 2-159,-26-27-161,1 27-95,27-1-97,-27 1-1121,26 0-4837</inkml:trace>
  <inkml:trace contextRef="#ctx0" brushRef="#br2" timeOffset="155297.87">22491 6147 6309,'-53'0'641,"26"0"-609,1 0-64,0 25 448,26-25 1474,0 0 384,0 0-768,0 0-673,26 0 224,0 0-64,28 0-385,24 0-159,2 0-193,54 0-160,-2 0-64,52 0 0,29 0 64,24 0-128,-26 0 128,29 0 64,-2 0-32,-1 0 1,2 0-162,-54 0 66,-25 0-33,-55 0-353,-51 0-95,-2 0-321,-52 0-865,0 0-3394</inkml:trace>
  <inkml:trace contextRef="#ctx0" brushRef="#br1" timeOffset="162402.28">1764 14413 15438,'-105'27'1025,"53"-27"-929,25 26 64,27-26 577,0 0 384,0 27-384,52-27-321,28 27-352,-1-27 96,26 0-64,3 0-160,-2-27-32,-1 27-544,-26-27-289,-26 27-833,-26-26-1441,1 26-1409,-28 0-2339</inkml:trace>
  <inkml:trace contextRef="#ctx0" brushRef="#br1" timeOffset="162655.29">2268 14466 7238,'-53'79'961,"26"-26"-865,1 1 0,0 24-320,26-24-897,0 24-961,0-24 1538,0 26 896,-26-27 993,26-26 321,-27-2-1090,27 2 225,-27-1 737,-1-26-513,-22 0 64,23 0 576,-28 0 289,31-26-1025,-4 26-769,28 0-256,0-27 128,28 27-32,23 0-32,4 0-32,-5 0-352,32 0-866,-4 0-1088,2 0-1185,26 0-1058</inkml:trace>
  <inkml:trace contextRef="#ctx0" brushRef="#br1" timeOffset="162879.31">2903 14625 11146,'0'-132'513,"0"79"-129,-27-1 2018,-25 29-960,26 25-353,-1 0-449,0 25-448,-25 2 129,26 53 31,26-1 0,-27 1-352,54-2 32,-27 29-128,26-28 96,0-26-480,0 27-193,1-53-64,0 25-928,-27-26-1378,0-26-4164</inkml:trace>
  <inkml:trace contextRef="#ctx0" brushRef="#br1" timeOffset="163023.31">2560 14784 18097,'24'0'-641,"4"26"897,-1-26 225,26 0 287,-1 0-383,2 0-353,-2 0-545,28 0-1024,-28 0-3716</inkml:trace>
  <inkml:trace contextRef="#ctx0" brushRef="#br1" timeOffset="163607.34">3538 14625 4067,'-24'53'10602,"24"-27"-10826,-28 0 320,28 28 257,0-1-193,28 0-96,-28-2-192,50-23-129,-23-1 193,52-1-32,-25-52 192,0 26-128,-2-27 64,1-26 64,-26 27 65,-2-27 255,-25 26 129,0 1-385,0-1-513,0 27 225,0 0-192,0 27-161,0 26 193,0 0 160,27 26 96,-1 1 0,1-1 64,0 1-32,-2-2 64,2-24 128,-27-1 545,26-28 192,-26-25 352,-26 27 160,26 1-223,-27-28-257,-25 25-705,25-25-320,-26 0-1185,1-25-513,-1-3-2626</inkml:trace>
  <inkml:trace contextRef="#ctx0" brushRef="#br1" timeOffset="163795.34">4386 14652 18641,'26'0'641,"1"0"-321,-2 0 1410,29 0-962,-28 0-704,1 0-352,-2 0-1057,2 0-1185,0 0-2211</inkml:trace>
  <inkml:trace contextRef="#ctx0" brushRef="#br1" timeOffset="163920.37">4464 14757 16335,'0'53'160,"0"-26"545,27-27 672,0 25-512,26-25-769,-1 0-897,1 28-1217,2-28-3171</inkml:trace>
  <inkml:trace contextRef="#ctx0" brushRef="#br1" timeOffset="164242.37">5127 14598 16751,'-27'27'801,"1"0"-897,-1 25 673,0 1-1,27 0-320,0-1-160,27 2-128,0-1-288,-1-26 0,53-1 192,-26-26 160,-1 0 64,30-26 192,-32-1 96,-22-26 257,-1 27 128,0-27-161,-27 0-576,-27-1 257,-28 2-289,5-1-64,-5 26 64,-24 1-161,26-1-95,1 27 96,-1 0 96,26 0-641,27 0-1152,27 0-2403,-1-25-5221</inkml:trace>
  <inkml:trace contextRef="#ctx0" brushRef="#br1" timeOffset="164375.4">5708 14333 12940,'0'0'5125,"0"28"-4997,0-28-96,27 25-160,-27 2-1154,0 0-5284</inkml:trace>
  <inkml:trace contextRef="#ctx0" brushRef="#br1" timeOffset="164509.4">5867 14837 18801,'0'53'609,"0"-53"640,0 0 192,0 0-1505,0 0-1313,28 0-1281,-28 0-5094</inkml:trace>
  <inkml:trace contextRef="#ctx0" brushRef="#br1" timeOffset="165619.47">8011 7921 7366,'-24'-25'2915,"-4"25"-1986,1-28-128,-26 28-545,1 28 0,-28-28 65,1 25-257,-2 29-64,2-28 32,1 1 0,-2 0 0,28-1-32,-2 1 32,28-2 32,-1-25 32,27 0-64,0 0 0,0 27 833,27-27-32,-1 27-577,1-1-128,0 28 64,-27-2 0,0 1-96,0 0-96,0 26 0,-27 1-32,0 0-64,27-1-32,-26 1 96,26-2 0,0-24 64,0-2-32,26 2 32,-26-28 32,0 2 32,27-28-32,0 0 1,-2 25-1,2-25 0,26 0 0,-1 0-128,-25 0 64,54 25-32,-30-25-97,3 28-255,-2-28-192,28 0-193,-28 0 64,28 0 257,-25 0 288,-4-28 192,3 3 352,-3 25 513,-23-25 352,-28-3-192,0 2-128,0 26-32,-28-28-32,28 2-417,-24 26-352,-3-26-32,27 0-96,0-1 64,0 0-96,0-26 96,0 1 32,0-28-64,27 1-32,-27-26 0,0 24 96,0-51-64,-27 26-96,27 26 160,-28 2 160,28 24 289,0 2-97,-26 52-31,26-28-385,-27 28-705,3 28-1473,24-2-4196</inkml:trace>
  <inkml:trace contextRef="#ctx0" brushRef="#br1" timeOffset="166549.51">7298 14361 8872,'25'-53'608,"-25"-1"225,0 26 833,0 3 63,-25-2 65,-2 1-417,0 26-704,-26 26-289,1 26-127,-29 2-129,30 27-128,-4 24-32,5 1 32,-5 0 288,28 26-288,27-52 64,54-1-64,-26-26-32,50 1 0,0-29 128,3 2-320,-2-27-192,26-27-225,2 2-576,-29-29-1890,1 28-3844</inkml:trace>
  <inkml:trace contextRef="#ctx0" brushRef="#br1" timeOffset="166816.54">7720 14757 10762,'-78'80'2146,"23"-55"-1506,31 29 321,24-1 96,0 0-320,24-26-449,31 0-128,23-2 65,2-25 255,-28-25-64,28-2 1,-1 0 95,-26 1 225,2-29-321,-55 30 161,-27-29 448,-1 29-256,-49-2-545,22 1-64,-25-1-160,28 27-96,-1 0-224,1 27-705,52-27-353,0 26-127,25-26-353,29 27-704,-1-27-1762,52 0-3396</inkml:trace>
  <inkml:trace contextRef="#ctx0" brushRef="#br1" timeOffset="167034.54">8251 14757 10986,'25'0'3459,"-50"0"-1441,-28 0-448,26 0-481,-25 27-673,25-1-320,-1-26-96,28 27-288,28-2 512,-1 3-224,-3 23-64,31-51 96,-29 28-96,26-1 128,-25-1-64,-27 1 32,0-27 32,0 27 128,0-27-96,0 25-96,-27-25-416,2 0-705,25-25-833,-27 25-2498</inkml:trace>
  <inkml:trace contextRef="#ctx0" brushRef="#br1" timeOffset="167191.56">8383 14757 7302,'105'0'8232,"-78"0"-8008,25 27 673,1-27 577,-24 26-97,21-26-929,5 0-576,-28 0 192,-3 0-384,4 0-513,-28 0-1313,0-26-2146,0-1-5445</inkml:trace>
  <inkml:trace contextRef="#ctx0" brushRef="#br1" timeOffset="167349.57">8673 14440 14733,'0'132'897,"0"-52"256,26 52 673,-26-26 576,28 0-1441,-1-1-929,-27-25-993,27-27-1024,-27-1-738,0-25-6630</inkml:trace>
  <inkml:trace contextRef="#ctx0" brushRef="#br1" timeOffset="167812.59">9653 14121 1825,'-27'-79'8520,"2"79"-5861,-29 0-994,28 26-287,-1 54-161,-25-2-352,25 29-225,1 26-63,26-27-481,0 26-160,26-26 96,1-26 0,0-1-256,25-26-225,1 1-640,26-2-929,-26-52-2818</inkml:trace>
  <inkml:trace contextRef="#ctx0" brushRef="#br1" timeOffset="168151.61">9971 14174 15054,'0'134'96,"0"-56"-96,0 29 384,27 25 1250,-27-27-641,0 2-705,0-28-448,25 1 256,-25-27-32,27-26 384,-27-27-159,0 0 255,0-27-384,27-26-128,-27-2-160,26 4-32,1-2-192,0 0-257,-2-1 833,2 54-224,-1 0 193,1 0 191,1 27-128,-28 26-96,0-1-160,0 2 0,0 26-384,0-27-1025,24-1-1666,3-25-3716</inkml:trace>
  <inkml:trace contextRef="#ctx0" brushRef="#br1" timeOffset="168525.63">10554 14837 11178,'-80'53'5413,"52"-2"-5125,4 4 417,24 25 384,24-28-320,4 1-449,52-26-192,-1-1-128,-1-26-32,29-26 64,-28-1 64,-1-26-64,-23 26 33,-28-25 31,-27-1-64,-27 26 32,-28-26-256,5 27-97,-32-2-255,-23 28 255,26-25 193,26 25 0,1 25 0,25 3 160,1-2 0,52-1 161,-26 3 287,52-1-96,2-1-191,24 1-129,-24-27-32,24 27 64,-24-27-224,0 0-192,-30 0-737,3 0-1442,-27-27-5188</inkml:trace>
  <inkml:trace contextRef="#ctx0" brushRef="#br1" timeOffset="168885.65">11083 14068 14285,'52'0'384,"-52"53"97,27 0 608,0 53-64,-27 0 64,0 1-64,0 25-513,0-27-544,0 2 192,0-28-288,26 1-224,26-27-769,2-1-641,0-52-1569,-3 0-5894</inkml:trace>
  <inkml:trace contextRef="#ctx0" brushRef="#br1" timeOffset="169059.66">11531 14545 15182,'0'80'352,"0"-53"-224,55 51 417,-28-51 352,25 26-481,1-1-512,26-24-673,-26-28-96,0 0-384,-1 0-1537,-25 0-3300</inkml:trace>
  <inkml:trace contextRef="#ctx0" brushRef="#br1" timeOffset="169211.67">11797 14625 12812,'-52'105'160,"25"-25"-32,0-28 448,27 2-544,0-1-640,0-26-1410,27-27-1057,0 0-3043</inkml:trace>
  <inkml:trace contextRef="#ctx0" brushRef="#br1" timeOffset="169419.69">11982 14201 15214,'55'79'1345,"-5"-26"-416,5 27 416,-4 0 33,3-1-129,-27 1-1025,0-2-192,-1-24-352,-26 24 512,0-24-801,-26-1-768,-1 0-705,0 1-2690</inkml:trace>
  <inkml:trace contextRef="#ctx0" brushRef="#br1" timeOffset="169587.69">12511 14941 15790,'0'81'513,"-26"-27"-385,26-2 865,-52 1-577,25-26-448,0 25-1345,1-26-3107</inkml:trace>
  <inkml:trace contextRef="#ctx0" brushRef="#br1" timeOffset="170205.73">12882 14704 13228,'-25'-26'1313,"-2"26"-512,27 0-192,0 26-577,0 27 96,0 0 160,27-1-192,-27 2 0,52-1 0,-26 0-64,28-26 128,-29-27 129,28 0 127,2 0 1,-31-27 31,3 1 0,-1-1-63,-26-26 127,0-1-127,0 29-385,0-28-193,-26 53-351,26 0-257,0 0 0,0 53 481,0 26 64,26 1 0,2 0 192,-1-2-1,-27 28 130,24 0-1,-24-27 192,0-26 320,-24 1 257,24-29 288,-27 30 96,-27-29-384,27 28-641,-25-54-192,-1 25-576,-26-25-1,26-25-159,1-3 31,-2 2-833,28-27-1024,-1-27-2339,2 0-5539</inkml:trace>
  <inkml:trace contextRef="#ctx0" brushRef="#br1" timeOffset="170465.75">13306 14148 14862,'-52'-27'2850,"52"27"-2401,24 27-481,31 26 961,23 26 416,-24 2-96,26 24-512,-2 1-161,-23 0-287,-4 0 223,-23 26-352,-28-26-32,0-27-256,-28 28 96,1-55-256,3 1-97,-4 0-255,-25-26-545,26-2-1025,27-25-2082</inkml:trace>
  <inkml:trace contextRef="#ctx0" brushRef="#br1" timeOffset="170747.76">14231 14730 1953,'0'27'13966,"27"-27"-13390,0 0 1058,1 0 320,-2 0-705,25 0-449,4 0-575,-3 0-65,1-27-256,-26 27-1410,-1 0-1344,-26 0-4742</inkml:trace>
  <inkml:trace contextRef="#ctx0" brushRef="#br1" timeOffset="170891.77">14339 14916 14830,'0'53'1793,"24"-53"-960,31 27 865,-2-27-193,26 0-416,-26 0-1185,-1 0-256,2 0-1122,-54 0-1473,26 0-13164</inkml:trace>
  <inkml:trace contextRef="#ctx0" brushRef="#br1" timeOffset="173638.93">12406 9936 4676,'0'0'1249,"0"0"-320,0 0-192,0 0 416,-27 0 224,27-28-256,0 28-256,0 0 0,0 0-64,-26 0-65,26 0-319,0 28-289,-26-28 0,0 25-96,-1 28 0,-26-26-64,25 26-32,4 27 32,-30-28-128,26 55 64,-22-28-1,22 27-31,1 0-32,27 26-160,0-26-289,0 0 1,55 0-129,-31 0 385,30-26 224,24-27 128,-24-1 32,52-25 96,0-27-64,1 0 128,-2-52 32,1-2-64,-26 1-160,25-26 32,-53-27 97,28 26 511,-52-26 225,-4 0-160,-24 0-385,-52 28 32,25-29 1,-51 0 351,-2 2 193,1 52-160,-26-27-257,23 28-63,5 25-289,22 27-256,-23 0 64,51 0-385,0 0-159,1 27-321,26-1-1698,26 0-5316</inkml:trace>
  <inkml:trace contextRef="#ctx0" brushRef="#br1" timeOffset="174295.96">13146 11180 9801,'-24'0'1729,"24"0"-800,-28 0 481,28 0 63,0 0-32,0 0-704,0 0-128,28 26-65,23 1-159,3 0-1,-3-1-32,30 28 33,-2-2-65,28-26 64,-2 28-288,-26-28 161,26 0-193,-24 0 0,-2 2 0,1-28 32,-28 0-192,-52 0-192,27 0-705,-27 0-673,0 0-1569,-27 0-4452</inkml:trace>
  <inkml:trace contextRef="#ctx0" brushRef="#br1" timeOffset="174642.98">14523 11550 11883,'0'0'2146,"27"0"-1506,0 0 1282,-1 0-577,1 0-159,25 0-546,1 0-512,-25 0-224,23 0-384,-24 0-353,1 0-1345,-28 0-2338,0 0-2915</inkml:trace>
  <inkml:trace contextRef="#ctx0" brushRef="#br1" timeOffset="174815.99">14709 11710 7879,'78'0'1954,"-51"0"-1057,0 0 1024,1 0-447,-2 0-257,-2 0-1121,-24-28-320,28 28-1346,-28 0-3042</inkml:trace>
  <inkml:trace contextRef="#ctx0" brushRef="#br1" timeOffset="175234.02">15449 11445 10890,'0'-27'3908,"0"27"-3844,0 0 704,-24 0 97,-4 0-384,1 0-353,0 27-128,1 26 32,0-27-64,26 28 64,0-28-96,26 27-32,0 0-1,1-26-95,28 0 32,-5-1 32,5 0 128,-4-26 64,3 0 64,0 0 257,-2-26 127,-26 0 1,1-1-129,-27 0-256,0-1 32,0-24-64,-27 26-96,1-28-64,0 2 96,-27 26-96,0-28 64,1 28-96,25 26 0,-28-27-1249,29 54-3332</inkml:trace>
  <inkml:trace contextRef="#ctx0" brushRef="#br1" timeOffset="177131.13">20929 9432 5733,'0'0'1826,"0"-27"-321,0 27-736,-27 0 480,27-26 513,-27 26-705,2-27-609,-2 27-256,-26 0 32,1 0-95,-1 0 31,-2 0-64,-22 0-96,22 0 64,-24 27 64,-26-1-64,52-26-32,-26 27 96,-1 0 128,28-2-159,-3 28 127,2-26 32,29 26-160,-31 27-32,29-28-32,-1 1 32,27 1-32,-25-2 0,25 28 0,-27-27 0,0 0 129,27-1-33,-26 2-32,-1 24 0,27-23-32,0-3-32,0 1 64,0-1-96,0 30 0,27-30 32,-1 1 32,-26 26 0,27-26 160,25 0 33,-25-1-129,-1 2 128,29-1-96,-4 0-32,3-1-96,25-24 64,28-2-128,-29 27 0,28-26 64,-1-1-128,27 1 128,-24-27 32,24 27-64,-27-27 0,29 0 0,-29 0 0,0 0-64,2-27-160,-28 27 128,-1-27 0,-24 1 32,0-1 64,-2 0 32,-25 1 64,26 0 128,-27-27-32,0 0 97,1-1 95,0 2 128,-1-1-95,0-27-161,0-25-32,-26 25-96,27-26-63,-27 26-1,27-25 0,-27-2-96,-27 27 64,0-25 96,1 25 128,-26 1 64,-2 26-160,-24 0-63,24-1-33,-24 3-160,-4 23-65,30 28-191,-28-26-160,28 52-385,-1-26-641,26 54-672,2-29-2370</inkml:trace>
  <inkml:trace contextRef="#ctx0" brushRef="#br1" timeOffset="177831.17">21935 11074 10409,'0'0'897,"0"0"-352,0 0 896,0 0 225,0 0-289,0 0-320,26 0-224,0 27-289,1-27-159,26 0-1,-1 25-160,30 3-160,23 24 32,0-25-32,27 26 0,0 26-31,0-26-1,28 1-64,-1 24 32,1-24 64,24 24-32,-25-23 32,-1-28-64,-24-1 0,-57 0 32,5-26-32,-56 0 128,-26 0-577,-26-26-576,-1 26-736,0-26-1538,-25 26-8905</inkml:trace>
  <inkml:trace contextRef="#ctx0" brushRef="#br1" timeOffset="178496.2">24556 11816 16687,'-26'0'865,"26"0"352,0 0 129,26 0-257,0 0-321,28 0-640,-2 28 321,1-28-385,-26 0-128,25 0-256,-26 0-930,28 25-575,-54-25-994,28 0-2722</inkml:trace>
  <inkml:trace contextRef="#ctx0" brushRef="#br1" timeOffset="178662.21">24688 11922 6181,'-52'27'6182,"52"0"-5829,0-27 447,0 26 930,26-26-32,0 0-609,27 26-289,-26-26-319,25 0-353,1 0-416,-26 0-1026,25 0-1568,-26 0-4357</inkml:trace>
  <inkml:trace contextRef="#ctx0" brushRef="#br1" timeOffset="178905.23">25508 11682 13805,'0'-25'1633,"0"25"-384,0 0 449,0 25-449,0 3 160,0 26-416,0 26-160,-27-28-256,54 28-193,-27-2-192,0 2-32,26 0-64,2-28 1,-1 2-322,0-1-639,-3-26-546,-24-2-896,28 2-1666</inkml:trace>
  <inkml:trace contextRef="#ctx0" brushRef="#br1" timeOffset="185742.62">1262 10836 10730,'-54'0'1249,"29"0"-224,-2 0 544,1 0 417,-1 26-256,0-26-705,27 0-513,-25 0-159,25 0-1,25 0 385,2 0-417,0 0-64,26 27-32,26-27-128,26 25-63,3-25 63,-3 28-96,1-28 32,-28 0-32,30 26-96,-57-26-321,30 0-255,-57 0-193,4 0-352,-1 0-2243,-54 0-8967</inkml:trace>
  <inkml:trace contextRef="#ctx0" brushRef="#br1" timeOffset="186031.64">1554 10704 16047,'-27'0'-321,"27"0"321,0 26 705,27-26 256,-1 26-417,26 0-351,2 1-65,-1 0-160,26-1 96,-1 26-64,4-24 64,-4-2-128,-24-26 128,-2 26-160,1 1 224,-53 0 448,0-1 1,-27 1 64,-25-2-1,-28 3-287,2-2-225,-4 27-160,4-26-705,-1 26-1473,26-1-2595</inkml:trace>
  <inkml:trace contextRef="#ctx0" brushRef="#br1" timeOffset="190425.89">22570 11126 6886,'0'0'993,"0"0"1313,0 0 321,-27 0-385,27 0-513,0 0-383,0 0-321,0 0-129,0 0-255,0 0-385,0 0-63,0 0-97,27 28 0,-27-28-32,27 0 0,-1 0 64,26 26-32,-25-26 0,28 26 0,-5-26 96,5 0-63,24 0-33,-26 27 0,26-27-128,26 0 64,-25 0 32,27 0-32,-27 0 0,-2 0-64,1 0 32,1 0 0,-1 0-32,2 0 64,-2 0 96,-2 27-224,5-27 128,-4 0 0,2 0 0,-1 0-32,26 0 32,3 0 0,-2-27-64,-1 27 64,0 0-96,27 0 64,-26 0 0,-25 0-160,24 0 128,-26 0-128,1 0 128,25 0-33,-23 0 130,23 0-97,0 0-1,1 0 98,26 0-33,0 0-32,1 0 64,-28 0-64,27 0 128,-24 0-224,-2 0 64,-1 0 64,0 0-64,2-27 64,-28 27-96,54 0 96,-28 0-32,27 0 32,0 0 96,0 0-192,28-26 192,-54 26-128,26 0 160,-24 0-160,-31 0 32,30-26 0,-27 26-32,-2 26 0,1-26 0,1 0 0,-1 26 0,2-26-32,-2 0 64,-26 27-32,-26-27 32,-2 0-32,-25 0 96,0 0 96,0 0-128,-52-27-192,25 27 96,-27 0-64,3 0 0,-4 0-96,5 0-128,-32 0-1,29-26-63,-52 26-161,26 0 65,-53 0 160,27 0-33,-29 0-159,2 0 95,-26 0 33,-2 0 192,-26-26 96,2 26 128,-2 0-96,0 0 128,-24-28-128,23 28 128,-24 0-96,-2 28 32,2-28 0,26 0 96,28 26-96,-30-26 0,28 26 32,-27-26-64,30 27 32,-31-27 0,28 27-224,-1-27 512,2 0-160,26 26-128,-2-26 32,2 27 0,27-27 32,-1 0-96,1 0 32,25 0-256,1 0 320,-2 0 256,2 0-256,26 0 32,1-27 1,-28 27-97,28 0 64,25 0-32,-26 0-32,1 0-32,25 0 32,-1 0-32,2 0 32,2 0 0,-3 0 0,27 27 32,0-27 0,-28 0 0,28 0 32,0 0 32,-27 0 96,27-27-64,0 27-32,0 0 0,0 0 32,0 0-31,0 0 95,27 0 192,28 0-384,-5 0 128,32-26 0,-4 26-96,28-27 0,26 27-64,28 0 96,25 0-64,26-27 0,2 27-32,-2 0 0,26 0 64,29 0-128,-2 27 64,28-27-64,-28 0 96,28 27 0,-2-27 0,-24 26-32,-2-26-160,-26 0 96,-26 0 64,-1 27 32,-24-27-256,-29 0 95,2 0 1,-28 27-128,-26-27 160,26 25 64,-27-25 64,0 27-64,29-27 32,-29 0 32,2 0 0,-2 0 160,0 0 96,-23 0 128,-4 0 1,1-27-1,-26 27-224,1 0 1,-54 0-65,0 0 32,0 0-224,-54-25-129,1 25 33,-26 0-96,1 0-449,-30 0 193,2-27 127,1 27 161,-27 0-320,-28-27-706,1 27 161,-25 0 256,-1-26 513,-54 26 352,-1-27 64,-49 27 289,-2-27 191,-54 27-320,29 0-224,-3 0 32,27 27-32,2-27 0,24 27-32,2-1 32,54-26 96,-4 27 193,30-27 159,-1 27-128,51-27 1,29 0-97,0 0-96,25 0-96,28 0 0,-2-27-32,28 27 64,-2 0-96,1 0 64,3 0-64,-4 0 96,28 0 0,0 0 128,0 0 97,0 0-1,0 0-64,0 0 193,28 0-225,-4 27 32,3-27-96,27 0-96,25 0-32,1 0 96,25 0-448,27 0 192,29 0-417,-3 0 65,26 0 63,30 0 193,50 0 64,1 0 160,26 0 192,1 0 32,24 0-64,-24 25 161,-2 2 127,2-27 0,-28 26-63,-53-26-193,-24 27 160,-29-27-32,-52 0 1,-1 0-129,-50 0-32,-3 0 128,-26 0-416,-26 0 96,0 0-641,-52 0-896,-1 0-1058,-26 0-2402</inkml:trace>
  <inkml:trace contextRef="#ctx0" brushRef="#br1" timeOffset="193643.07">11955 11604 1473,'-26'-26'1633,"0"26"-287,26 0-385,-26 0 96,26-28 352,0 28-128,0 0-352,0 0 64,-27 0 32,27 0 96,0 0-160,0 0-224,-27 0-257,27 28-64,0-28-127,0 26-97,0 0-128,0 1-32,0 26-32,0-26 32,0 0 32,0-1 32,0 0 64,0 2 1,27-3-33,26 2 0,-1-27-32,2 0 0,24 26-64,4-26 0,23 0 0,0 27-32,27-27 0,-26 0-64,27 0 32,-1 27 0,0-27-128,27 0-64,-26 0-65,-1 0-159,27 0-1,-27 0 65,1 0 96,-1 0 64,27 0-161,-27 0 33,1 26-32,-1-26-417,0 0 288,0 26 385,1-26 128,-1 0 0,0 0 64,0 0-64,0 0 96,-26 0-32,28 0 32,-2 0 65,2 0-1,-2 0 32,0 0 352,0-26 33,25 26 32,-25-26 63,-24 26-351,-3-27-225,-26 27 64,1 0-160,-1-27-32,2 27 64,-29 0-64,1 0 32,-26 0-32,25 27 64,1-27 0,-26 0 64,-2 0 0,2 0 0,0-27 192,-1 27-96,-26 0-63,28 0 127,-28 0 320,24 0 65,-24 0 32,0 0-353,0 0 256,27-26-255,-27 26 31,0-27-32,27 27 33,-27-25-1,0-3-128,0 2-96,0-27-128,0-2-32,0 3-288,-27 0-1089,0-2-705,3 28-3716</inkml:trace>
  <inkml:trace contextRef="#ctx0" brushRef="#br1" timeOffset="196225.22">27254 11737 8968,'27'0'1281,"-27"0"193,28 0 191,-28 0-544,0 0-32,27 0-352,-27 0-289,26 0-31,-26 27-65,24-27-288,-24 26 32,28 0-96,-28 2 128,27-3-224,-27 2 192,27 26-64,-27 0 129,0-1-1,0 2-32,0 24-128,0 2 0,0 0 0,-27-1 64,0 1-96,-25-1-32,26 27-32,-29-26 128,28 0 32,-25 26-64,-1-26 0,1 25 32,-28 2 192,1-2-32,-1 0-32,2 2-31,-1 0-97,-2-27 64,2-2 96,-28 28 96,29-53-64,-28 26-64,1-26 33,24 0 63,-25-1-192,28 2-32,-29-26-32,28-3-64,-26 3-128,24-3-129,29-25-255,-2 27-353,28-27 64,-1 0 32,27 0 97,0 0-385,0 0-1218,0 0-735,0 0-3108</inkml:trace>
  <inkml:trace contextRef="#ctx0" brushRef="#br1" timeOffset="196514.23">25324 13962 13484,'-27'0'897,"27"0"-865,0 27 705,0 0 608,-27-1-576,27 0-545,-26 27-96,26 0 96,-27-1 225,2 2-161,25-1-64,0-25 97,0 24 95,0-25 193,25-1-33,28 1-95,1-27 31,24 0-96,1 0 193,-26 0-289,29 0-256,-30 0-192,1 0-544,-53 0-834,0 0-1344,0 0-5062</inkml:trace>
  <inkml:trace contextRef="#ctx0" brushRef="#br1" timeOffset="197513.29">15847 15076 12107,'-26'25'1505,"-1"-25"-384,0 0-512,54 0-96,0-25-1,25 25 0,1 0 1,2 0-193,23 0 257,1 0-225,-26 0-192,26 0-96,1 0-64,-28 0-192,1 0-192,-26 0-609,-27 0-865,0-27-3075</inkml:trace>
  <inkml:trace contextRef="#ctx0" brushRef="#br1" timeOffset="197888.31">17038 14598 12139,'0'0'1249,"0"0"-1089,0 54 737,0-2-128,0 28-32,-27-2-97,27 29-352,0-27-255,-26 25 31,26 1-289,26-53-415,-26 27-930,27-28-1729,25-24-3876</inkml:trace>
  <inkml:trace contextRef="#ctx0" brushRef="#br1" timeOffset="198559.34">17487 15128 14541,'-25'26'577,"-2"1"-545,1 0 352,-1 25-256,27 1-64,-27 0-96,54-26-64,0 25-32,-1-24 0,26-28 224,2 0 96,-28 0 385,2-28 95,-4 1-63,-24 2 32,0-28-97,0 26 33,-24 0-225,-4 1-256,2 0-96,-1 0 0,27-1-128,0 27-32,0 0-481,27 0 353,27-27-128,-3 27 95,30 0 129,-30 0 128,30-26 128,-29 26 0,2 0 0,-54 0-96,0 26-32,0 1 96,-27 0-32,0 25 0,2 1 0,-2-26-32,27 26 64,-26-28-352,52 2 32,1 1 63,-2-28 129,29-28 96,-1 1 96,-28 2 289,29-28 351,-28 26 33,-26-26-128,0 1-449,0 25-256,0 27 32,0 0-288,-26 0 95,26 27 161,0 25-32,0 1 64,0 27 0,26 0 64,2-1-32,-4-26 0,3 26-32,0-51 0,-27 24 160,0-26 96,28 28 545,-28-29 737,-28 2-161,1-1-320,-24-26-353,-3 27-511,0-27-161,2-27-128,-28 27-193,28-26-448,-1-1-223,-2 2-514,5-2-544,22 0-1089,28 1-6918</inkml:trace>
  <inkml:trace contextRef="#ctx0" brushRef="#br1" timeOffset="198999.37">18758 14413 11370,'28'-27'2242,"-28"2"-1024,0 50 63,-28 2-641,1 26 225,1 26-32,0 54-160,26-1-129,0-1-127,0 4-129,0-3-224,26-54-64,0 29 128,29-55-96,-28 1-256,23-26-257,32 0-351,-30-2-706,1-25-1505,-26-25-5509</inkml:trace>
  <inkml:trace contextRef="#ctx0" brushRef="#br1" timeOffset="199223.39">19261 14440 17392,'26'26'128,"-26"1"-64,0 52 321,27 1 159,-27 25 353,0 0-353,0 2-448,0 25 577,0-25-641,0-29 64,28 2-288,-28-28-384,0 3-289,27-30-449,-27 2-1632,0-27-6727</inkml:trace>
  <inkml:trace contextRef="#ctx0" brushRef="#br1" timeOffset="199482.4">19633 15154 17936,'-27'27'929,"27"-27"-961,27 0 641,-2 0-321,28 0-128,1 0-32,-2 0-256,1-27-224,-25 27-481,-4 0-1281,3 0-4484</inkml:trace>
  <inkml:trace contextRef="#ctx0" brushRef="#br1" timeOffset="200016.44">20162 14466 13356,'0'-26'609,"0"26"-481,27 53 320,-27-1 353,25 55-321,2-2 65,-27 28 32,26-1-1,-26 0-63,27-26-353,-27 0-160,0-27 96,0-26 32,0-26-96,0 0 96,0-27 417,0-27-129,27 0-192,-27-26-128,0 1-96,25-1 160,2-1-288,-27 2 32,26 26 96,1-1 192,1 27-160,-4 27 161,-24-1-33,27 26-64,-27-25-96,0 53 64,0-28-512,28 1-97,-28 1-480,0-1-801,0-26-1088,26-1-1699</inkml:trace>
  <inkml:trace contextRef="#ctx0" brushRef="#br1" timeOffset="200391.46">20850 15234 12235,'0'-26'673,"0"26"192,-27 26 63,1 26-31,-1 2-96,27-1 96,0-1-128,0 1-257,27 1-224,-1-1-192,26-53 33,2 27-65,0-27 32,-3 0 32,30-27 0,-30-1-32,-23 3 32,-1-2-32,-27-25 32,-27-3-192,-25 30-224,-1-28-160,-29 26 159,30 0 225,-1 27 321,1 0-33,25 27-32,1 0-128,26-1 32,0 1 64,26-2-64,1 2-32,25 1-32,1-3-32,-1 2-192,2-27-512,0 0-738,-27 0-1505,-3-27-4420</inkml:trace>
  <inkml:trace contextRef="#ctx0" brushRef="#br1" timeOffset="200651.47">21511 14545 16559,'-53'0'192,"26"0"-64,2 53 609,-2 1 256,1 24 64,26 2-416,0 0-257,-27 26 193,27-1-161,0-25-416,27-1 32,-1-26-96,1 0-288,25-1 31,-25-25-511,-1 1-418,2-28-1024,-4 0-2210,3-28-7654</inkml:trace>
  <inkml:trace contextRef="#ctx0" brushRef="#br1" timeOffset="200802.48">21671 15101 8327,'0'-25'7592,"0"25"-6632,0 0 65,24 25 97,4 2-482,-1 26-320,0-26-95,25 25-193,-26-26-96,28 1-481,-2-27-800,-26 0-801,1 0-2531</inkml:trace>
  <inkml:trace contextRef="#ctx0" brushRef="#br1" timeOffset="200978.49">21987 15022 9224,'-78'54'5253,"51"-29"-4965,-52 55 289,26-27 1313,-2 26-1186,31-26-768,-2-1-736,-2 3-546,56-30 193,-2-25-1121,-2 0-5669</inkml:trace>
  <inkml:trace contextRef="#ctx0" brushRef="#br1" timeOffset="201199.5">22067 14625 12748,'52'53'2274,"-25"-1"-929,1 28 0,25 26 33,-1-26-418,2 0-127,-2-2-384,1-24 31,0-2-416,-53 1 32,26 0-32,-26-1-96,-26-25-288,26 1-449,-26-3-992,-1 2-1186,27-27-7527</inkml:trace>
  <inkml:trace contextRef="#ctx0" brushRef="#br1" timeOffset="201545.52">22543 14226 3651,'-26'-25'14734,"26"-2"-14254,0 27-255,26 27 832,1-2 32,26 3-641,-1 51-160,30 1 161,-4 27 63,1 25 161,1 0-449,-53-26-192,25 26 32,-26-53 96,1 28-192,-27-29 64,0 2-64,-27-28 128,-26 28-320,28-26-416,-29-1-962,1 0-1185,1 1-4932</inkml:trace>
  <inkml:trace contextRef="#ctx0" brushRef="#br1" timeOffset="203647.64">16191 16346 4035,'-26'27'6022,"-1"-27"-5349,2 0 95,25 0 161,-27 0 481,27 27-514,-27-27-607,27 0 127,0 0 129,27 0 63,0 0-63,25 0-321,1 0 417,-1 0-385,28 0-32,25 0-384,1-27 480,-1 27-288,30 0 0,22-27 0,2 27-64,27-26 32,-2 26 64,30 0-64,-4-26 0,30 26 96,-2-26-32,-1 26 65,28-27-129,-1 27 160,0 0-256,2-27-161,-2 27 546,1 0-321,-25 0 32,24 0 32,-27 0-32,2-28 32,-27 28-32,-1 0 128,-25 0 128,-28-25 0,0 25-224,-26 0 128,2 0 1,-2-27-65,-26 27-64,-27 0-64,0 0 32,-25 0-160,0 0-65,-29 0-191,2 0 416,-1 0-448,-26 0-353,-26 0-384,26 0-321,-27 0-576,-25 0-2722</inkml:trace>
  <inkml:trace contextRef="#ctx0" brushRef="#br1" timeOffset="205811.77">12274 6200 14285,'-27'0'769,"27"0"-65,0 0-640,0 27 193,0 25-1,27 1-32,-27 0-192,27 26 32,-27 1-32,26 0 32,0 27 353,0-30-65,-26 3 64,27 27-95,-27-29 31,27 29 0,-27-2-191,26-25-33,-26-1-32,26-24 64,-26 23-128,0-51 256,26 26-160,-26-27 193,27 0-97,-27 1 32,28 0 161,-1-1-97,-3-26-32,30 28 0,-27-28-192,25 0 1,1 26-65,1-26 32,-2 0-32,28 0 0,-2 0 32,1 0-32,29-26-32,-29 26 32,26 0-32,27 0 32,-24 0-64,-3 0 32,27 0 0,-26-28 0,26 28-32,0 0-64,1 0 64,-1 0 64,0 28-96,0-28 160,28 0-128,-28 26-32,0-26 128,0 25-64,28-25 0,-1 28 0,-1-28 0,0 25-64,2-25 160,-2 0-128,29 0 32,-31 0-64,31 0-32,-2 0 64,27 0 0,-27 0 32,-1 0 32,30-25-97,-29 25 130,26-28-65,-25 28-32,-2 0 32,3-25 32,-28 25-32,-1 0-129,0-26 65,-26 26-96,1-28 0,-1 28 160,0 0-32,0-26 32,-24 26 32,-29 0 32,1 0-192,-2-27 160,1 27-32,-52 0 128,26 0-224,-25 0 160,-4-27 0,-24 27-32,0 0 128,0 0 33,0-26-225,0 26 32,0-26 96,0 0-32,-24-1-32,24 0 0,0 1-32,0-26 0,0-3 0,0 3 0,0-28-160,24 0 96,3 1-33,-27-1 33,28 2-64,-28-29 224,0 2-224,0 26 160,0-1-32,0 0 64,26 27-64,-26-26 0,0 52 0,0-26 0,0 0 0,0 27-128,0 0 32,0-1-64,0-1 64,0 28 160,0-25-128,0 25 128,-26-27 0,26 27 160,0 0-160,-28 0-96,28 0-32,-27 27 32,3-27 32,-31 0 64,29 25-64,-26-25-128,-2 0 64,1 0-96,-26 0 128,1-25-32,-4 25-32,-23 0 96,0 0-32,-2 0-32,2-27 64,-29 27-161,29 0 65,-27 0 192,0 0-288,0 0 32,0 0 0,-1 0 64,1 0 160,-27 0-32,26 0-96,1 0 64,0 0 64,0 0 64,0 27-32,-2-27 0,2 0-192,0 0 96,0 0 0,-1 0-64,1 0 128,0 0-64,0 25 96,0-25-192,-1 0 192,-26 0-224,27 28 192,-28-28-64,1 27-32,27-27 96,-28 26-128,2-26 128,26 26-160,-26-26 192,0 26-64,-2-26-32,1 27 96,-1-27 0,1 27 97,2-27-33,25 0 224,0 26-352,-28-26 32,28 0-96,0 0 96,0 0-64,0 27 64,-1-27-96,26 0 160,-25 0-64,25 0 33,2 0-162,26 0 1,-27 0-160,27 0-192,-26 0-65,23 0-223,4 0-449,-28 27-417,26-2-544,2 2-4420</inkml:trace>
  <inkml:trace contextRef="#ctx0" brushRef="#br1" timeOffset="210948.06">2798 11524 13965,'-27'26'768,"27"-26"-832,0 0 225,0 0 575,0 0 417,0 0-256,0 0-416,0 0-257,0 0 320,0 0-31,0 0-97,27 0-127,-27 0 31,26 0-64,0-26-64,27 26-96,-26 0 32,51-26-96,-23 26-128,24 0 160,1 0-160,-28-26 96,53 26 0,-25 0-32,25 0 128,1 0-96,27-27-32,-1 27 64,0 0 0,0-27-64,1 27 96,-1 0-31,0 0-66,27 0 1,-26 0 97,26 0-65,26-26 0,-25 26 0,-2 0 96,27 0-128,-25 0 160,25 0-224,-1 0 160,3-27-32,-3 27-32,1 0-32,2 0 64,-3 0-32,1 0 64,2 0-128,-30-25 128,2 25-64,0 0-32,1 25-32,-2-25 160,-26 0-96,0 0 0,2 0-32,-29 27 96,1-27-96,0 0 64,-27 0-32,0 26 0,-25-26-32,0 0 0,-30 0-128,4 0-225,-28 0-608,0 0-608,-52 0-3460</inkml:trace>
  <inkml:trace contextRef="#ctx0" brushRef="#br1" timeOffset="-213416.38">25748 4292 12107,'0'0'705,"-27"0"-673,0 27 32,1-27-192,-2 0 160,-23 0 352,-4 0 449,2 0-193,1 0 33,-28 0 160,28 0-321,-28 0-416,-25-27-64,26 27-32,-54 0 64,27 0-64,0 0-64,-26 0 128,-2 0-64,2 0 0,0 0 65,0 0-33,-28 0 0,3 0 32,-2 0-32,0 0 0,-1 0-64,2 0 64,-1 0-32,2 0 0,-3 0 0,-26 0-32,26 0 96,-24 0-64,26 0 0,-1 0-96,-1 0 96,-24 0-64,25 0 64,-27 0-32,0 0 32,2 0-32,-2 0 64,2 27-64,-28-27-33,25 0-127,3 0-96,-28 25 128,28-25 128,-29 0 32,29 0 0,-3 0 0,-24 27 96,-1-27-96,28 0 0,-29 0 0,26 28-32,-23-28 64,-1 0-32,26 25 0,-2-25 32,-24 0-32,25 0 0,2 27-32,-2-27 64,0 0-32,2 0 0,-2 0 64,26 0-64,-24 0 0,26 0 0,-1 0 0,-1 0 0,-24 26 0,25-26 0,1 0 0,-2 0 0,1 26 0,-1-26 32,28 0-32,-25 0 32,23 0-64,29 0 64,-28 0 0,1 0-32,26 0 0,28 0 128,-29 0 0,28 0-96,-26 0-32,24 0 96,29 0-96,-2 0 0,2 0 0,-1 0-128,0 0 96,25 0 0,-23 0 64,24 0-32,-1 0 96,2 0 257,2 0 31,-4 0 65,28 28-65,-27-28-128,27 25-128,0-25-128,0 27 0,-27-1 0,27 1 0,0 26-32,0-27 0,0 27 32,-26 0 32,26 1-64,-26 26 64,26-2-64,-26 2 32,-1-1 0,0 0 0,1 29-256,0-28 512,26 25-224,-26 0 128,26-25-96,-27 27-160,27-2 96,0 2 0,-27-3 32,27 3 32,0-27-64,0 25 0,-26-25 65,26 25-33,0-23 0,0-5-32,0 3 32,0 0 64,0-1 32,0-26-32,26 27 32,-26 0-96,27 0 32,-27-28-64,0 0 32,27 28-32,-27-53 0,26 26 0,-26-26-32,26 25 32,-26-26 32,26 1-32,-26 0 32,27-1 32,-27 2 32,27-2-96,-1-1 64,-26-25-64,26 28 32,27-28-32,-26 0 0,1 25 32,-4-25-32,30 0 32,0 0 65,-2 28-161,1-28 64,26 0 32,1 0 0,25 0-64,-26 0 128,29 0-224,-3 0 95,27 0 66,-27 0-1,55 0-32,-28 0-32,0 0 96,0 0-96,2 0 128,24 26-160,1-26 128,-27 0-160,52 0 160,-24 0-32,-1 0-64,27 0 64,-28 0 0,27 0-32,2 0-32,-3 26 32,-26-26-32,29 0 96,-3 0-96,1 0 64,2 0 0,-3 0 0,1 27-64,2-27 32,-3 0-96,1 0 96,-1 0 64,30 27-128,-29-27 128,-1 0-64,3 0 32,-3 0-32,1 26 0,-25-26 64,25 0-96,-1 0 96,3 27-64,-3-27 0,1 0 128,-25 0-224,26 0 128,-29 0-32,30 0-32,-29 0 96,26 0-96,2 0 32,-26 0 32,-2 0 0,26 0-32,-24 0 256,-1 0-64,0-27-128,1 27-32,-2 0 97,0-26-161,0 26 32,2-27 32,-1 27-64,-27 0 64,28-27-64,-1 27-1,-2-26-191,-25 26 545,0 0-321,0-26 0,-24 26 32,24 0-32,2 0 32,-29-28-32,27 28 64,-27-25-32,27 25-64,-26-28-64,26 28 192,-24 0-192,-30-25 160,1 25-64,1 0 0,-28 0 96,1 0-128,2-26 64,-4 26-32,-23 0 64,25 0-32,-26-28 32,-2 28 64,2-26-32,-1 26-32,-26-27 32,27 27-64,-27-27-32,27 27-64,-27-26 0,25 0 0,2 26-160,-27-26 96,26-1 128,-26 0 32,27 27 64,-27-26-160,0-1 128,27 2 0,-27-2 64,0-1 0,0 3-160,0-2 64,0 0-96,0 2 96,0-30-160,0 30 192,0-28-160,0 26 128,0-26 32,0 26 64,-27-26-160,27 1 224,0-28-160,0 28 129,0-28-97,0 1-32,0-1 32,0 0-64,0-25 0,0-2 0,0 2 32,0-2 32,0 2-64,-27-29 96,27 2-64,0 26 64,0-26-448,0 0 1313,-26 24-513,26-24-32,0 26-31,-27 1-161,2-2-160,25 1 0,-27 0-192,27 28-192,-27-29-65,1 27 33,26 28-385,-27-1-704,-25-1-1025,25 54-4261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0-10T00:45:13.709"/>
    </inkml:context>
    <inkml:brush xml:id="br0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5518 4392 1729,'0'0'5221,"24"0"-4580,-24 0 704,28 0-32,-28 0 65,27 0 95,0 0-608,-27 0-545,26 0-128,0-28-32,-26 28 65,26 0 63,1 0 0,-27 0-160,27 0 0,-1 0 33,0 0 31,27 0 0,-26-25-64,27 25-64,-30 0 32,3 0-96,28 0 0,-29 0 0,26 25 0,2-25 0,-28 0 32,26 0 0,2 0-32,-2 0 64,1 0 0,26 0 0,-26 0-64,26 0 96,-25 0 1,25 0 31,-26 0-32,26 0 32,1 0 32,-1 0-32,2 0 96,-2 0-31,1-25-33,-2 25-96,1 0 0,-26 0-96,26 0 128,1 0-128,-28 0 32,29 0 32,-2 0 64,1-28-64,-1 28 64,1 0 96,-2 0-224,1-26 160,2 26-96,-2 0-32,-26 0 32,26 0 65,1-26-97,-1 26 0,-1 0 0,4 0 32,-4 0 32,2 0-64,-1 0 32,-26-27 32,26 27 0,-26 0-96,-1 0 0,3 0 64,-2 0-64,-1 0 32,2 0 64,24 0-96,-24 0 96,24 0-32,-24 0 128,24 0-224,-23 0 96,-4 0 0,-25 0 32,29 0 0,-28 0 0,25 0 0,-26 0-64,28 0 32,-2 0 32,1 0 96,2 27-31,-5-27 127,5 0-32,-4 0 0,30 0 65,-2 0-225,1 0-32,25 0 0,0 0-32,1 0 32,27 0 96,-26 0-64,25 0 0,1 0-64,-1 0 0,0 0 32,25 0-32,-25 0 0,28 0 0,-1 0 0,26 0-32,-25 0 32,24 0 0,2 0 32,-2 0-64,2 0-32,0 0 96,26 0 0,-27 0-32,-1 0 0,29 0 0,-2 0-128,2 0 160,-2 0 32,1 0-64,-1 0-32,2 0 64,-2 0-32,-25 0 128,-2 0-224,2-27 96,-26 27 0,-28 0-32,0 27 0,-54-27-64,4 0-481,-32 0-800,-23 0-1602,-27 0-8808</inkml:trace>
  <inkml:trace contextRef="#ctx0" brushRef="#br0" timeOffset="4296.24">7424 7253 6726,'0'0'833,"0"0"640,0 0 193,0 0-65,25 0-544,-25 0-608,0 0-65,27-26-160,-27 26 161,26 0 127,-26 0-160,27 0 33,0 0-161,-27 0 0,25-27-32,2 27-64,-1 0 1,1-27-65,25 27 0,-25 0-64,1 0 0,25 0 0,-29 0 0,31 0-32,-29 0 64,26 0-64,-25 0 32,26 27 0,-26-27 0,25 0 0,-25 0-32,27 0 32,-27 0-193,24 27 129,3-27 0,-3 0 64,30 0-96,-29 0-96,28 0 96,-28-27 0,28 27 64,-28 0-160,2 0 128,0-27 96,-2 27 0,28 0-64,-1 0 0,1 0 0,-1 0 0,-25 0-1,25 0 33,26 0-96,-25 0 64,26 0 0,-28 0 64,28 27 0,2-27-64,-30 0 32,28 0 32,-26 27 32,25-27-64,0 0 32,1 0-64,2 0 32,-30 0 0,28 0 0,-1 26 32,3-26-32,24 0 0,-27 0 97,1 0 31,-1 0 32,-24 0-96,25 0 0,-1 0-32,0 0 0,-25 0-32,26 0 0,-1 0 0,0 0 0,3-26 0,-2 26 0,-1 0 0,-24 0 0,25 0 0,-1 0 0,0 0 32,1-27-32,-26 27 32,25 0-64,-26 0 64,29 0-64,-30 0 64,28-27-32,-26 27 0,-2 0-32,-23 0 32,24 0 0,1 0 0,-2 0-32,1 0-64,28-26 32,-29 26 32,1 0 32,2 0 0,-2 0 0,1 0 32,25 0-32,-26 0 64,2 0-64,25-27 0,-28 27 0,29 0 0,-28 0 0,26 0-32,0 0 32,-23-25 0,23 25 0,0 0 32,2 0-32,26 0 0,-27-27 0,-1 27 0,27 0 0,-27 0 0,1 0 0,2-28 0,24 28 0,-27 0 0,27 0 0,-27-25 0,29 25 0,-2 0 0,-27 0 0,27 0 0,-24-27 0,24 27 64,-27 0-32,27-27 32,-27 27-64,27 0 32,2 0-64,-29 0 32,27-25 0,0 25 0,3 0 0,-3 0 0,0 0 32,-27 0-32,28-28 0,-1 28 64,-26 0-32,26 0-32,0 0 0,-27 0 0,28-27 0,-1 27 0,0 0 0,-24 0 32,24 0-32,-26 0 128,-1 0-96,0 0 97,27 0-65,-24 0-64,-2 0 0,-1 0 32,0 0-32,1 0 32,2 0 0,-3 0 64,-26 0 32,26 0 0,-25 0-64,27 0 0,-27 0-64,25 0 0,0 27-32,1-27 64,-1 0-64,3 0 64,-3 0 0,27 0-96,-26 0 128,-1 0 32,3 0-32,-3 0 32,1 0-32,-1 0-32,0 0 1,27-27-98,-24 27 97,24 0-64,-26 0 32,27 0 32,-28 0-32,27 0 0,-26 0 0,26 0 65,-24 0 31,24 0-96,0 0-64,0 0 32,1 0 32,-1 0-65,0 0 98,0 0 31,0 0-128,1 0 128,-1 0-64,0 0 0,0 0 0,28 0 0,-54 0 96,26 27-192,26-27 64,-24 0 192,-2 28-256,0-28 128,0 0-96,1 0 128,26 25-64,-27-25-64,0 27 96,-27-27-32,28 0 0,-27 27 32,26-27-32,0 25 32,0-25-32,1 0 96,-1 28 64,0-28-32,0 0 0,-51 0 0,-2 27-128,1-27 64,-1 0-64,26 0 32,3 25-32,24-25-96,0 0 192,0 27-96,1-27 0,-27 0 289,-1 0-33,0 26-32,1-26-32,-26 0-192,25 0 0,-24 27 0,25-27 0,-28 0 0,28 27-160,-26-27-480,-28 0-514,29 0-1088,-54 26-4580</inkml:trace>
  <inkml:trace contextRef="#ctx0" brushRef="#br0" timeOffset="6358.36">5756 6432 7142,'0'0'1826,"0"0"-1506,0-28 545,0 28 384,0 0 0,0 0-416,0 0-609,0 28 33,0-28 319,-27 27 1,27-2-161,0 28-95,0-26-129,0 26-96,0-1-32,0-25-64,0 26-96,0-26-160,0 0-257,0-2-544,0 3-737,0-28-1441</inkml:trace>
  <inkml:trace contextRef="#ctx0" brushRef="#br0" timeOffset="6690.38">5437 6591 13805,'27'0'544,"-27"-27"-640,28 27 256,-28-27 321,26 27 319,-26-26-383,24-1-417,4 27-128,-1-25 0,0-2-97,-1 27-255,0-28-225,0 3 161,1 25 448,0-27 128,-27 27 96,26 0 32,-26 27 192,26-27 33,0 25-97,1 3-224,26-1-32,-25-27-64,23 25-160,-23 2-1890,-1-1-6663</inkml:trace>
  <inkml:trace contextRef="#ctx0" brushRef="#br0" timeOffset="26162.49">27619 7413 5092,'0'0'1346,"0"0"-129,0 0 801,0 0-161,0 0-287,0 0-481,0 0-448,0 0-33,26 0 161,-26 26-161,26-1 33,28 28-225,-28-25-31,0 24-161,27 2-96,-26-1-64,27-1-32,-3-25 32,-23 26-192,25-26-160,-1-2-161,-25 2-223,26-1-289,-27-26-320,0 0-897,-26 0-3075</inkml:trace>
  <inkml:trace contextRef="#ctx0" brushRef="#br0" timeOffset="26566.51">27593 7783 2306,'0'26'5861,"0"-26"-5669,0 0 929,0 0 545,0-26-289,0 26-384,0-27-288,0 0-225,0 2-31,0-28-65,-27 26-96,27 0-63,-27-25-97,27-1 288,-28 25 385,28 3-192,0 25-193,0-26-256,-24 26 128,24 0-95,24 0-161,4 0-64,-1-28 0,26 28 64,-1 0-129,28 0-95,-1 28-256,-26-28-385,26 0-865,2 26-2978</inkml:trace>
  <inkml:trace contextRef="#ctx0" brushRef="#br0" timeOffset="90467.17">27725 7545 1217,'-27'-28'1825,"27"28"1,0 0-224,-27 0-33,27-25-448,0 25-192,0 0-96,0 0 288,0 0-96,-26 0-128,26 0-193,0 0-223,0 0-129,0 0-256,0 0 32,26 0 65,-26 0 63,27 25 32,-27-25-64,27 28-96,25-28 33,-26 26-65,54 27-96,-28-26 0,3 26 0,22-1-64,-22 1-129,24 1-127,-26 24-320,26-24-1,-26-2-32,26-24 225,-26-3 63,-25 3-223,-1-3 31,-3 2 289,-24-27-32,0 0-97,0 0-1120,0-27-3780</inkml:trace>
  <inkml:trace contextRef="#ctx0" brushRef="#br0" timeOffset="91030.2">27619 7863 11306,'-26'0'385,"26"0"-289,0-27 1025,0 27 160,0 0-416,0 0-609,0-27-96,0 27 96,0-26 97,0-1 63,0 0-32,0-25-31,0 26-1,-27-1 193,27-26-257,0 27-128,0-27-160,0 25 64,0 3 128,0 25 65,0-26-193,0 26-64,0 0 0,0 0-64,27 0 64,25 0-32,1 26-257,0-26 578,26 25-386,26-25-127,-23 28-192,23-3-481,0 3-801,-25-28-1441,-28 26-3299</inkml:trace>
  <inkml:trace contextRef="#ctx0" brushRef="#br0" timeOffset="112077.4">28149 7995 1729,'0'-27'1313,"0"27"-800,0 0 576,0 0 320,0 0 353,-27 0-225,27 0-736,0 0-192,0 0 63,0 0-159,0 0-161,27 0 161,-1 0 159,0 27-63,0-1-33,28 0-319,-2 27-193,-26-25 0,28 24 32,-2-25 64,29 26-32,-30-28 0,3 2-128,-27 0-64,0-27-96,-27 0-128,25 26-801,-25-26-1506,0 0-2754</inkml:trace>
  <inkml:trace contextRef="#ctx0" brushRef="#br0" timeOffset="135177.73">3956 11279 7559,'-27'28'608,"27"-2"-512,0 1 321,0 0 255,0-2-255,0 28 31,0-26 33,0 0 127,27-1 193,-1 1 288,1-27-160,25 27-289,1-2-351,26-25-97,1 27-96,27-27-64,25 26 32,0-26-64,54 0 64,-3 0-128,30 0 64,25 0 0,0-26 0,26-1 32,2 2 32,-2-2-32,1-26-64,26 26 64,-26-53 0,-1 28-32,-51 25-96,-29-27-352,-25 28-225,-78 0-384,-3 26-96,-24 0-1057,-54 0-801,0 26-1793</inkml:trace>
  <inkml:trace contextRef="#ctx0" brushRef="#br0" timeOffset="135848.77">7529 11572 11146,'0'0'961,"0"0"-481,0 0-512,0 0 225,0 27 671,0-27-63,27 25-384,-27-25-161,52 27 160,1-1 193,-1 1-129,29 0-256,25-1-95,26 0-97,0-26 0,28 28-32,-2-28-32,1 0 0,25-28 64,3 2 32,23 0 0,-23-54 1153,24 28-865,1-2-384,-52-26 192,-3 27-160,-24 1 0,-54-1-96,0 25-32,-26 2 128,2 0-32,-55-1-288,24 2-65,-24 25-255,0-28-161,0 28-256,0 0-609,0 0-2273</inkml:trace>
  <inkml:trace contextRef="#ctx0" brushRef="#br0" timeOffset="136692.81">11712 10193 10570,'-28'-53'2274,"-23"28"-1602,-4 25-576,2 25-160,-26 28 96,26 1 225,-26 51 63,53 2-288,-1-2-32,-1 28 0,28-54-32,55 1-32,-2 0 0,-1-55 96,28 2 96,-1-27 256,-25 0 97,24-27-193,-24 2-64,-27-28-32,-27-1-63,25 28-65,-25-26-32,-25 24 32,25 2-128,-27 26 128,27 0-64,0 0-64,0 0 32,27 0 32,-2 0 32,2 0-96,26 0 32,-26 26-129,-2-26 65,2 0-64,0 0-128,-1 0 32,-26 0 31,0 0 1,0 0-320,-26 0 287,26 28 514,-27-3 447,0 2-127,2 26-97,25-26-191,0 26-161,0-1-64,0-25-192,25-1-193,2 1-191,0-27-225,26 0-576,-28 0-1378,2-27-3747</inkml:trace>
  <inkml:trace contextRef="#ctx0" brushRef="#br0" timeOffset="136995.81">12081 10856 10634,'-27'0'2114,"27"27"-1378,0-27 417,27 26-352,0 1-64,27-27-225,-3 0-287,30 0-129,-2-27 32,-26 27-64,-1-26-64,2-1 0,-54-26-32,26 26 32,-52 2-32,-1-3-128,0 28-129,-25 0 161,-1 0 32,-2 28 64,5-3 64,50 28 64,-28-26 96,28 26 65,28-26-129,22 25-96,32-25-64,-4-27-128,2 26-33,-1-26-287,2-26-961,-30 26-2307,4-27-3074</inkml:trace>
  <inkml:trace contextRef="#ctx0" brushRef="#br0" timeOffset="137154.84">12742 10776 8520,'-52'-53'4676,"26"53"-2530,26 0-576,26-26-321,2 26 416,23-26-608,30 26-544,-2 0-289,26-27-192,-25 27-96,-1-27-641,-26 27-736,-27-26-673,0 26-2402,1-27-8008</inkml:trace>
  <inkml:trace contextRef="#ctx0" brushRef="#br0" timeOffset="137312.84">13034 10273 12427,'-26'79'3299,"26"-26"-1569,0 53 256,0-26-32,0 52-769,0-26-801,26-26-320,-26-1-320,27 1-929,0-28-961,-27-25-2563</inkml:trace>
  <inkml:trace contextRef="#ctx0" brushRef="#br0" timeOffset="138026.87">14384 10273 11498,'0'-80'2146,"0"55"-1121,-27-3-96,2 28-544,-29 0-161,1 0 96,1 53-256,-28 1-32,28-1 32,-1 52 128,25-25-127,4 26-33,48-26 0,4 25 32,25-25 0,26-27 32,26-26 32,-25-2 128,52-25 257,-25 0 95,25-25-95,-27-28-289,-25-1 32,-1 1-416,-53-26 608,2 26-383,-56-27-65,-25 1-97,-26-1-159,-26 2 0,-3 24 96,-24 28 96,-25-1 192,25 54 32,25-1-64,2 28 0,26-2 64,24 28-64,55-28-96,0 1 129,55 0-1,24 1-32,26-28 32,2 0-128,25-26 96,-27 0-128,28 0-64,-1 0-160,-53 0-321,1 0-1056,-28 0-3332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0-10T00:48:32.035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15390 12387 7302,'0'0'2755,"-27"0"-289,27 0-544,0 0-256,0 0-353,-25 0-384,25 0-128,0 0-33,0 0-127,0 0-417,25 0-96,2 0 32,26-27-95,-1 27-33,2 27-32,24-27 0,-24 0 0,24 0-129,4 26-479,-32-26-321,5 0-448,-2 0-1922,-53 0-11530</inkml:trace>
  <inkml:trace contextRef="#ctx0" brushRef="#br0" timeOffset="2851.16">14199 10293 9577,'0'0'-545,"0"0"-1633,0 0 2370,0 0 2146,0 0-95,0 0-1058,0 0-641,0 0 641,0 0 161,27 0-450,-27 0-287,27 0-449,51 0 481,1 0-321,28 0-192,26-26-96,23 26-32,4-27 0,-28 27 64,0 0-224,-24 0-1281,-56 0-3812</inkml:trace>
  <inkml:trace contextRef="#ctx0" brushRef="#br0" timeOffset="5152.29">6151 14557 448,'-24'28'4100,"-4"-1"-2595,28-27-192,0 0 449,-26 0 96,26-27-225,0 27-511,0 0-162,0 0-95,-27 0-128,27 0-225,0 0-63,0 0-161,0 0-128,0 0 32,27 0-31,-27 0-33,26 0-96,2 0 32,-4 0 0,31-28-32,22 28-32,5 0 160,23-25-96,0 25 0,1-27 32,52 27 0,-24-25 0,24 25 1,1 0-33,1-27 0,-28 27-64,0 0-32,0 0 32,-53 0 0,2 0-225,-2 27-31,-26-27-96,-28 25-33,2-25-607,0 0-1379,-27 27-4003</inkml:trace>
  <inkml:trace contextRef="#ctx0" brushRef="#br0" timeOffset="20221.14">19571 13447 13388,'-25'25'-160,"50"28"128,2 27 32,0 26 64,-1-1 32,2 2 192,-28-1-95,24-27 127,-24 1-224,0-28 769,27 1 0,-27 1-225,28-28 97,-28 0 192,0-26-641,0-26-192,-28-27 0,1-27 0,3-25-96,-4-27-64,2-2-64,26 29-288,0-28-481,26 54 577,26 26 256,3 26 160,-2 27-96,-1 0 0,2 27 64,-2-1 32,-26 1-32,-26 26 0,0-1 32,0 2 32,-26-28 128,-26 26 1,-2-52-1,2 27-320,-1 1 96,-2-28-673,3 0-256,26 0-352,-1-28-993,27 1-1634,27 2-4483</inkml:trace>
  <inkml:trace contextRef="#ctx0" brushRef="#br0" timeOffset="20481.16">20314 12891 14093,'-28'-54'1153,"1"54"-416,27 0-225,-26 0 65,2 27 255,24 25-63,-28 28-288,28 25-385,0 27 192,-27-25 64,27 25 1,0-25-353,0-29 128,27-24 32,1 24-320,-4-51-321,2 26-351,29-26-642,-28-27-992,-1 0-3172</inkml:trace>
  <inkml:trace contextRef="#ctx0" brushRef="#br0" timeOffset="21022.2">20578 13525 160,'-27'-26'9064,"27"-1"-8968,0 2 993,-26 25 961,26 0-544,0 0-225,-26 0-897,26 25-95,0 2 383,0 26-95,26 0-321,-26 26-192,26-26 0,1-26-64,26 25 64,-27-24 32,27-28 32,2 0 33,-31-28 31,29 1-96,-25 2 192,-28-28 32,0 26-191,0-26-65,0 27-96,0 0-225,0 26 129,-28 0-320,28 0 159,28 52 193,-28 1 96,27 27 0,-27 25 0,24 2 96,4-28-128,-28 1 257,0-27 127,0-1 353,0-25 95,0 26-127,0-26-289,-28-1-191,4 0-161,-3-26-160,-28 0-257,29 0-159,2-26-321,-4 0-609,1-28-1024,0 28-3299</inkml:trace>
  <inkml:trace contextRef="#ctx0" brushRef="#br0" timeOffset="21274.21">21213 13525 11787,'-27'0'3619,"27"-26"-2626,0 26 192,27 0 353,-1 0-129,28 0-800,-2 0-193,29 0-288,-30 0-160,3 0-352,0 26-994,-29-26-1344,2 0-4869</inkml:trace>
  <inkml:trace contextRef="#ctx0" brushRef="#br0" timeOffset="21433.22">21345 13657 14733,'0'54'897,"0"-28"-320,26-26 384,2 0-32,26 0-289,-2 0-544,1 0-352,-1 0-833,1 0-1537,1 0-5158</inkml:trace>
  <inkml:trace contextRef="#ctx0" brushRef="#br0" timeOffset="21729.24">22087 13312 13805,'0'0'1249,"0"0"-929,0 28 1410,0-1-417,0-1-480,0 28-385,0-2-160,0 1-95,27 0-1,-27 26-192,0-52-192,0 26-417,25-1-608,-25-24-1506,0-28-6373</inkml:trace>
  <inkml:trace contextRef="#ctx0" brushRef="#br0" timeOffset="23586.34">22802 12757 8295,'0'-25'1410,"-27"25"-65,27-28 449,0 28-417,0 0-448,0 0-353,27 0-383,-27 0 191,25 28 192,-25-3 1,27 2-97,-27 53-31,27 25 127,-27 27-63,0 0-193,0 2-96,0 24-224,0-26 0,0 0-64,0-52 32,26-1-64,1-24-288,-27-3-289,25-24-95,2 24-418,-27-26-671,27 1-1987</inkml:trace>
  <inkml:trace contextRef="#ctx0" brushRef="#br0" timeOffset="24935.42">23383 13605 15502,'0'26'1954,"0"-26"-1954,27 26 0,0 1 64,-1 0 96,26-1-32,2 1-128,-2-2-96,1 2-32,2 1 128,-3-28-416,1 25-930,-26-25-1825,-1 0-3138</inkml:trace>
  <inkml:trace contextRef="#ctx0" brushRef="#br0" timeOffset="25115.43">23729 13525 13132,'-55'54'224,"55"-28"-64,-53 26 641,29 28 224,-4-28-673,1 3-320,0-3-224,1-25-609,26-2-896,0 3-1987</inkml:trace>
  <inkml:trace contextRef="#ctx0" brushRef="#br0" timeOffset="25599.46">24285 13525 3971,'-27'0'10570,"27"0"-10281,0-26-161,0 26 256,0 26-288,0-26-320,27 0-1185,-27 27-2339,24-27-4484</inkml:trace>
  <inkml:trace contextRef="#ctx0" brushRef="#br0" timeOffset="25894.48">24469 13816 1121,'0'28'14637,"0"-28"-14669,0 25 449,0 2 1248,0 0-383,0-2-1122,0-25-160,0 28-192,0-1-193,-27-1-576,27 28-1153,-25-29-4100</inkml:trace>
  <inkml:trace contextRef="#ctx0" brushRef="#br0" timeOffset="26572.51">24865 13420 9641,'0'0'1409,"0"-27"-929,0 27 1090,0 0-833,-24 0-609,24 0-64,-27 27-64,0 0 96,-1-2 224,28 28 0,-26 1-127,26-2 31,26 1-64,2 0-64,-1-26-32,24 25 0,3-52 0,0 28 32,-2-28 0,1 0 33,26 0 127,-26-28 96,-26 1-128,25-25 33,-52-1 63,0 0 160,0 27-319,-27-27-33,-25-27-128,-1 55-160,-26-29 224,26 28-257,-26-1 450,26 27-546,1 27 514,-2-1-386,26 28 290,28-2-129,0 1 0,0-26 96,55 25 96,-4-26-160,30-26-32,-29 27-64,1-27-64,1 0-257,-2 0-95,-26-27-865,-26 27-962,27 0-1632</inkml:trace>
  <inkml:trace contextRef="#ctx0" brushRef="#br0" timeOffset="26926.54">25315 12891 12459,'-26'-54'1314,"26"54"-610,0 0 1026,0 0-609,26 27-384,29 0-65,-4 25-287,30 1-65,-2 26-64,-1 1-160,-24-2 0,-1 1-96,-1 29 96,1-29-192,-25 1 96,-1-2 64,-27 2-96,0-28 96,-27 3-672,-1-3-193,-25 0-32,1 3-512,25-29-2947</inkml:trace>
  <inkml:trace contextRef="#ctx0" brushRef="#br0" timeOffset="31888.82">20259 14929 7879,'-50'27'480,"22"-27"-416,1 27 97,-26-27 639,27 0-319,0 0 191,-1 0 321,0 0 289,1 0-129,26 0-224,0 0-97,26 0-159,1 0-385,26 0-96,-1 0-31,54 0-1,28-27-64,-2 27 64,26-27-96,27 1 352,54 26-63,-27-27-33,53 2-256,26-2 32,26 0 0,0 27-128,2 0 64,-3-26-32,29 26 96,-27 0-128,-28 26 129,29-26 31,-28 27 32,-26-27 160,-1 27-96,1-27 193,-54 0-257,2 25-128,-54-25-128,-27 0-385,-27 0-608,-53 0-897,2 27-1249,-54-27-3907</inkml:trace>
  <inkml:trace contextRef="#ctx0" brushRef="#br1" timeOffset="49522.83">3957 8279 9993,'-27'0'480,"27"0"225,0 0-513,0-26 353,0 26 736,0 26-576,0-26-257,0 28-128,0-3-95,0 2 63,27-1 64,-27 1 161,0 0 63,0 25 1,24-26-257,-24 28-160,0-1 64,0 0 129,0 26-289,0 1 0,0-27 0,0 26 32,0 1 0,-24-1 0,24 1 128,0-2-127,0 2 95,-27 0-64,27 0 32,-28-1-96,28 1 0,-27-1 0,27-26-64,0 0 128,0 27 32,-26-28-160,26-25 97,0 26 63,0 1-417,0-28 610,0 28-257,0-2-96,26-26-192,-26 1 448,0 0-224,27-1-32,-27 0 0,28-26-32,-1 26 64,-3 1 0,2-27-64,2 27 64,-1-27 32,0 26-128,25 1 224,-26-27-256,28 25 192,-2-25-192,-26 28 96,28-28-96,-2 0 64,29 0 32,-30 0 32,30 0 64,-2 0-224,-26 0 128,26 0-32,-1 0 96,2-28-96,-1 28 64,2 0 0,-30 0-128,30 0 160,25 0-160,-28 0 160,2 0-96,-1 0 0,2 0-64,-2 0 96,26 0-32,-25 0 96,-1 0-192,26 0 96,-23 0 64,-4 0 64,28 0-192,-26 0 160,25 28-32,-26-28-128,29 26-161,-3-26 450,0 26-65,1-26-192,26 0 96,-24 0-32,24 27 0,0-27-32,-27 0 32,27 0 32,1 27 32,-1-27-160,0 0 256,28 26-288,-28-26 192,27 0 0,-2 27-192,2-27 128,1 0 64,-1 27 32,-1-27-288,2 0 288,-2 25-96,27-25 32,-25 0-32,24 0 0,-25 27-32,26-27 128,2 0-224,-3 0 160,1 0 0,27 0-32,-27-27 0,2 27 0,-3 0-32,28 0 128,-28 0-64,29 0-160,-29 0 224,30 0-64,-30-25-128,28 25 192,-2 0-160,4-27 64,-4 27-64,4-27 160,-30 27-32,1 0-160,-1-26 128,3 26-96,-29 0 96,2 0-32,-28 0-256,0-27 480,0 27-128,-53 0-192,26 0 96,-23 0 32,-29 0 0,-1 0-128,-25 0 128,-1 0 32,1 0-96,-27 0 64,0 0 96,25-27-32,-25 27-64,0-52-288,0 24 544,-25-24-352,25-1 128,0 0-32,-27-26-256,27 26 416,0-53-192,0 26-32,0-26-128,-26 26 128,26-26-128,0-26 0,0 0 32,0 26-65,0-28 97,0 2 32,0 27 64,0-28 0,26 27 0,-26 1 0,0-2 0,27 27-64,-27-25 64,25 25 32,-25 1 0,0-1-224,27 27-64,-27-26 128,0 51 64,0-24 64,-27 26-32,27 26 160,-25-27-256,-28 27 128,26 0 32,-52 0-64,26 0 96,-52 0-32,-1 0-32,-2 0 0,3 27 0,-27-27 0,-28 26 0,3-26-32,-2 27 64,-26-27 0,-2 0-128,3 25 96,-1-25 0,-27 0-64,0 0-1,-27 0-63,28 0 64,-29 28-160,3-28 64,-27 0 32,25 27 64,-25-27 0,0 0 64,-1 25 0,1 2-32,-28-27 32,28 27 32,-1-1 32,-26 1-32,26-27 64,1 27-96,-28-27 64,28 26-32,-2 0 128,2-26-128,-1 28 128,1-28-160,24 25 96,-24-25-32,-1 0-96,27 27-32,1-27 160,-2 0 1,-1 0-258,3 0 193,0 0-32,-1 0 32,-2 0-64,30 0 32,-4 0 64,4-27-64,-1 27 97,24-25-97,2 25 32,1-28 32,-3 28-257,2 0-639,1 28-3332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0-10T00:51:25.074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1460 3239 13965,'-80'27'576,"55"-27"-384,-2 0-63,27 0 223,0 0 673,0 26 32,0-26-513,52 0-351,-25 0-33,54 27-224,-30-27 224,57 0-160,-29 0 96,26 0-160,-25 0-417,-1 0-447,-1-27-642,4 27-1473,-32-26-3459</inkml:trace>
  <inkml:trace contextRef="#ctx0" brushRef="#br0" timeOffset="238.01">1884 3079 16495,'-53'55'-64,"26"-55"-545,27 0 417,27 25 160,0-25 192,26 0 769,26 0-352,-1 0-449,4 27-64,23-27-64,-26 25 0,1 3 0,-28-28 0,-26 53-64,1-26 128,-27-2 0,0 2 0,-53 26-64,1-26-320,-28 26-1538,1-27-4292</inkml:trace>
  <inkml:trace contextRef="#ctx0" brushRef="#br0" timeOffset="3019.17">4452 6498 10890,'0'0'480,"-26"0"-736,26 0 160,26 0 384,1 0 545,25 0 128,1 0-545,-1 0-288,28 0-31,-1-27 351,53 27 32,1 0-31,26 0-161,26 0-192,27 0 0,26 0-64,2 0 128,-3 0 129,27 0 159,1 0 1,0 0-65,0 0-32,-28 0 65,3 0 63,-2 0-31,-52 0-65,-2 0-128,2 0-32,-54 0-128,1 0-96,-1 0 65,-53 0-65,1 0-97,-28 0-383,-52 27-897,0-27-3364</inkml:trace>
  <inkml:trace contextRef="#ctx0" brushRef="#br0" timeOffset="5348.3">1328 6843 3459,'0'0'3619,"0"0"-3555,0 0 353,0 0 1248,0 0 65,0 0 160,0 0-1026,0 0-671,-26 0-1,-1 0 160,0 0 65,2 0-225,-28 0-64,-1 0-96,2 0 0,-2 0-32,3 0 96,-4 0-32,2 0-32,1 0-64,25 0 32,1 25-32,-26-25 0,52 0 0,-27 0-64,27 0 128,0 0-128,0 0 96,0 0 0,0 27 0,0-27 96,0 27 0,0-1-96,0 28 0,0-29 32,27 28-64,-27 1 64,0 24-32,25 2 32,-25 0 0,0 0-32,0-1 0,0 1 0,0 25 0,27-23 0,-27-4 0,0 1 32,0-26 32,26 27 192,-26-28 257,0 28-161,0-28-128,0 2-127,0 26-33,0-2-64,-26-24-32,26 26-64,0-28-33,-27 28 33,27-2 0,0-24 96,-25 26 32,25 0 32,0-27 128,0 26 129,0 27 95,0-27 129,0 27-353,0 0 64,-27 1-96,27 25-64,-27-25 0,27 25 1,0-26-65,0 26 32,-26 0 64,26-26-64,0 27 0,0-28 32,-27 27-32,27 2-32,-25-28 0,25 26 64,0-26 0,-27 0 64,27 26-63,0-25 31,0 0-32,0-2-64,0 0 0,0-25 96,0 26-64,27-26 32,-27 0-32,25 0 64,-25-2-224,0-24 96,0-2-32,0-26 64,0 28-32,27-28 64,-27 1 32,0-27-160,0 25 64,0-25 96,0 0 129,0 0-193,0 0 32,0 0 0,0 0-128,0 0 0,0 0 64,0 0-32,0 0-97,0 0 290,0 0-322,0 0 258,0 0-130,0 0 1,0 0 32,0 0 97,0 0-226,26 0 226,1 0-97,0 0 0,-2 28-33,2-28 33,26 0 33,-1 0-98,-25 0 130,54 0-65,-30 0-193,3 0-255,-2-28-993,-25 28-1891,26 0-10793</inkml:trace>
  <inkml:trace contextRef="#ctx0" brushRef="#br1" timeOffset="14321.81">10249 10605 6566,'0'0'1281,"0"0"96,0 0 865,0 0-352,0 0-801,0 0-544,0 0-321,0 0-96,0 0 128,0 0 65,0-27-97,26 27 0,-26 0 64,27 0 33,0 0-97,-2 0-96,2 0-96,26 0-32,-1 0 0,3 0 32,22 0-64,4 0 64,-2 0-64,26 0 32,2 0 0,26 0-64,-1-25-128,0 25 32,0 0 95,28 0 65,-2-28 0,27 28-96,2 0 128,-3-26 65,1 26 63,2 0 192,-3 0 64,1 0-31,-25 0-129,24 0-256,-25 0 192,-1 0-64,-24 0 0,-2 0 33,0 0-161,-54 0-32,-24 0 64,-1 0 64,-28 0-897,-25 0 32,-25-28-2594</inkml:trace>
  <inkml:trace contextRef="#ctx0" brushRef="#br1" timeOffset="44414.54">11229 10685 2370,'0'0'1986,"0"0"192,26 0 256,-26 0-352,0 0-609,0 0-416,0 0-352,-26 0-225,26 0 129,0 0 64,-27 0-193,27 0-63,0 0-129,-28 0 0,1 0 32,3 0-95,-2 0-161,-29 26 0,3-26-32,-28 26 0,1 0-32,-26 1-32,25 0 32,-25 26 0,-2-28 0,2 29 0,-29-1-160,1 0 224,28 27-192,-27-28 128,0 28-32,0-26 32,-2 24-33,29 2 33,-27-28 0,27 28-64,-3-28 96,2 30 33,28-2-98,-2-28 33,28 1 0,-28 26 33,28-26-66,-2 0 98,2 27-33,-1-28-32,-2 28 32,5-26 0,22 26 96,28-28-32,-27 0-128,27 2 128,0-2 64,27 2-32,-27-1 96,28-28-63,-2 3 63,-2-2 32,4 0-96,26 1-128,-28-27-32,0 27-448,0-27-481,-26 0-448,0 0-1794,0 0-8104</inkml:trace>
  <inkml:trace contextRef="#ctx0" brushRef="#br1" timeOffset="45619.6">7681 13361 3299,'-54'-27'2850,"29"0"-1857,25 1 288,0 0 321,0 26 0,0-26-289,25-2-480,2 28-321,0 0-256,27 0-64,25 0-160,-26 54 1,-1-2-33,28 2-33,-28 24-191,-25 2-224,0 0 31,-27-1 225,0 1 224,0-53-32,-27 26 257,-26-26 287,27-27 1,-27 26-1,0-26-128,1-26-127,25-1-65,27 0-192,0 1-96,0-26-32,27 24 0,25 28 64,-26-27-64,28 27 160,24 0-160,-24 27 64,0-27-513,-3 28-192,-24-28-95,27 25-257,-54-25-865,24 27-1858</inkml:trace>
  <inkml:trace contextRef="#ctx0" brushRef="#br1" timeOffset="46095.63">7179 14182 10762,'-54'0'2242,"27"0"-1025,27 0-737,0 0 1,0 0 31,0 0-127,27 0 255,27 0-191,-3 0-353,57 0 0,-3 0-64,1 0 32,26 0 32,28 0-64,24 0 96,-26 0-32,29-27-96,-28 27 32,-1 0-192,-24 0-384,-56-26-193,0 26-544,-24 0-737,-27 0-512,-27 0-1987</inkml:trace>
  <inkml:trace contextRef="#ctx0" brushRef="#br1" timeOffset="46773.67">7179 14501 12267,'27'-27'449,"-27"27"-449,24-27-65,31 54 33,-29-27 225,26 27 223,2 25 32,-1 1-255,-1 26 383,1-26-223,-26 27-289,-2-1-96,-25-26-129,-25 0 161,-2 1 289,1-29 287,-28 2 1,2-1-257,-1-26-64,1 0-160,-1-26-96,26-1 32,-1 2 32,28-2-31,0 27-130,28-27-31,25 1-128,-1 26 128,2 0 96,-1 0 64,-1 0-64,1 0 32,-26 26-32,-2 1-32,2 0-545,0-2-832,-27 2-993,0-1-1058,0 1-3747</inkml:trace>
  <inkml:trace contextRef="#ctx0" brushRef="#br1" timeOffset="47248.7">8159 14685 12651,'-28'-52'609,"2"52"-321,-1 0 481,-26 26-96,27-26-161,-27 26-320,26 27-160,27 0-32,-26-26-32,26 26 0,26-2 32,-26 4-32,54-29 0,-2 1 96,1 0 32,0-27 33,26 0-33,-24 0 96,-5-27 128,5 0-32,-28 1-63,-1-1-33,0-1-320,-26 3 576,-26-29-128,0 29-224,-1-28-63,-52 26-290,25 0 33,-24 1 128,-3 26 160,28 0-64,1 26 0,25 1 0,0 26 32,27-26 32,0-2 288,27 29-63,0-54-33,25 25 32,1-25-256,0 0 160,-1 0-416,2 0-224,0 0-641,-2 0-1057,-25 0-3107</inkml:trace>
  <inkml:trace contextRef="#ctx0" brushRef="#br1" timeOffset="47467.71">8634 14897 12523,'27'53'769,"-27"-26"-993,26-1 128,-26 28 736,26-2 706,-26 28-738,0-28-416,0 1-95,0 0 31,0-1 576,0-25-608,-26-27-224,26 28-769,-26-28-1056,-1-28-2692,0 1-4131</inkml:trace>
  <inkml:trace contextRef="#ctx0" brushRef="#br1" timeOffset="47574.71">8449 14897 12043,'26'-26'4356,"1"26"-4228,0-28-64,-1 28-448,-26 0-609,26 0-2274</inkml:trace>
  <inkml:trace contextRef="#ctx0" brushRef="#br1" timeOffset="48807.78">8713 15479 256,'0'0'5893,"0"0"-5188,0 0 224,0 27 448,0-27 33,0 0-418,0 0 130,0 0 127,0 0-160,0 0-353,0 0-95,-26 0-257,26 0 33,-26 27 127,-1-27 97,0 0-65,-25 0-31,26-27-289,-28 27-288,2-27-160,26 27-224,-28-25-321,26-3-608,28 1-2307,0 27-6405</inkml:trace>
  <inkml:trace contextRef="#ctx0" brushRef="#br1" timeOffset="49226.81">9401 13733 15726,'-51'25'385,"51"-25"-449,27 0 0,23 0 384,5 0-32,24 0-320,1-25-1057,-2 25-1409,1-28-161,-26 28-1729</inkml:trace>
  <inkml:trace contextRef="#ctx0" brushRef="#br1" timeOffset="49471.82">9798 13733 10121,'-52'78'897,"25"-51"-865,27 0 32,0 25 224,0 1 257,27 0-353,0-1-128,-2 2 160,2-1 545,-27 0 224,26-27-96,-26 2 256,-26-3 64,-1-25-448,2 28-257,-55-28-63,28 0-129,-28 0-224,1 25-64,-2-25-64,30 0-224,23-25-961,28 25-1186,0 0-2850</inkml:trace>
  <inkml:trace contextRef="#ctx0" brushRef="#br1" timeOffset="49745.84">10275 13811 14285,'-53'-26'737,"26"26"63,27 0 546,-25 26-97,-2 28-128,27-28-416,0 26-129,0 2-31,0 24-129,0 2-352,0 0-32,0-26-128,27-1-384,-2-1-161,2-25-256,0-1-224,-1 1-352,1-27-930,0 0-3490</inkml:trace>
  <inkml:trace contextRef="#ctx0" brushRef="#br1" timeOffset="50191.87">10567 13970 14157,'27'0'1633,"-27"0"-1568,0 0 703,0 27 225,-27-1-608,27 0-353,0 27-129,0 0-95,0-1 96,27 30 0,-3-29-384,4-28-1,-1 2 161,26 0 160,-28-27 128,29 0 64,-1-27 128,-28 0 96,2 2 193,0-3 31,-27 3-64,0-3 1,-27 2-33,0-27-224,-25 26-128,-1 1-192,1-1-160,-28 0 64,28 27-65,25 0 1,-27 0 96,27 27 160,27 0 128,0-1 32,0 26 128,27-24 225,27-28-161,-3 26-128,4-26-128,23 0-64,-24 0-192,-1 0-513,-28-26-1185,29 26-1953,-54-28-6920</inkml:trace>
  <inkml:trace contextRef="#ctx0" brushRef="#br1" timeOffset="50408.88">11015 13865 12684,'54'52'1185,"0"-26"128,-30 1 545,31 26-289,-28-1-800,-1 2-353,0-28-320,0 54-32,-26-26-128,-26-29-192,0 28-481,0 1-544,-29-28-384,28 1-1538,-51 0-6022</inkml:trace>
  <inkml:trace contextRef="#ctx0" brushRef="#br1" timeOffset="50936.91">9773 13733 4099,'-27'0'4100,"27"0"-2146,0 0-192,-27 0 160,27 0-225,0 0-640,0 0-352,0-28-193,0 28 1,27 0-129,25 0-128,1 0-256,2-27 65,22 27-65,-22-25-545,-3 25-416,1 0-1473,-1 0-5093</inkml:trace>
  <inkml:trace contextRef="#ctx0" brushRef="#br1" timeOffset="54708.12">12101 14023 13068,'-26'0'4548,"0"0"-4131,26 0 255,26 0 289,0 0 192,27 0-320,2 0-737,23 0 64,-24 0-288,-2 0-320,-26 0-737,28 0-897,-54 0-1506,26 26-5572</inkml:trace>
  <inkml:trace contextRef="#ctx0" brushRef="#br1" timeOffset="54837.13">12209 14182 16047,'-28'25'448,"56"-25"609,-4 0 513,2 0-417,29-25-865,-4-2-384,3 27-833,-27-26-1025,0 26-2530</inkml:trace>
  <inkml:trace contextRef="#ctx0" brushRef="#br1" timeOffset="55299.16">13266 13281 13676,'0'0'609,"0"0"-32,0 26 1376,0 1-511,0 0-1026,0 26-256,0-1-224,28 1 160,-28 27-480,0-26-353,24-2-576,3 1-993,-27 0-1698,0-26-5573</inkml:trace>
  <inkml:trace contextRef="#ctx0" brushRef="#br1" timeOffset="55466.17">12949 13943 16783,'-27'0'161,"54"0"95,-1 27 448,28-54 161,51 27-384,0-26-385,1 26-32,27-26 32,-1 0-352,-25 26-609,-55 0-1730,1 0-4547</inkml:trace>
  <inkml:trace contextRef="#ctx0" brushRef="#br1" timeOffset="55963.2">13239 14235 13196,'0'79'3011,"0"-51"-2531,0 24-95,0 1 31,0 1-64,0-2-256,0-26-63,0 1-1,0-27 96,0 0 32,0 0 224,0 0-96,0-27-288,0-26 161,0 28-33,0-29-128,0 1-64,27 26-257,-27 2 321,28 25-32,-4 0 32,-24 25 0,27-25 32,-27 54 0,0-28-64,0 28-32,26-29 32,-26 2 32,0-27 0,28 26 32,-28-26 96,27-26 1,-27 26-33,24-27 32,4 2-256,-1-2 128,-1 0-32,1 1-32,-2 26 224,2 0-64,-27 0 32,27 0 224,-27 26-288,0 1 32,0 0-64,26-2-64,-26 28-608,27-26-930,-27 0-3042</inkml:trace>
  <inkml:trace contextRef="#ctx0" brushRef="#br1" timeOffset="57997.31">15383 13281 14862,'54'-26'1121,"-54"0"-865,26-2 833,-26 28 480,0-26-576,-26 26-865,-28 0-160,2 26-96,-28 2 160,-25-2-96,0 26 192,23-25-256,-23 26 288,26-26-96,26-2 1,26 2-65,1 0-32,52-1 128,1 1 192,26 0-64,26-1-96,2 0-96,-30-26 32,30 28-128,-29-3 96,-25 2-256,-27 1-96,0-3 224,-55 2-321,-23-1 65,0 1 224,-3 0 32,2 25 224,26-26-32,26 1 192,27 26 65,27-27-1,53 0-128,25-26-160,1 27 0,27-27-32,-28-27-192,1 27-481,-26 0-1088,-54 0-2211</inkml:trace>
  <inkml:trace contextRef="#ctx0" brushRef="#br1" timeOffset="58256.33">14695 14633 16335,'0'78'865,"0"-24"-993,0-28-545,27 26 481,-27-24 288,27-28-288,-27 26-1154,26-26-1120,-26 0-1474</inkml:trace>
  <inkml:trace contextRef="#ctx0" brushRef="#br1" timeOffset="58408.34">14749 14367 15118,'26'0'2626,"-26"0"-2658,0 0 160,27 0-128,-2 0-576,-25 0-1826,27 27-6727</inkml:trace>
  <inkml:trace contextRef="#ctx0" brushRef="#br1" timeOffset="58559.34">15013 14501 15919,'28'25'1441,"-28"-25"-1537,26 0 544,-2-25 385,4 25-513,-1 0-512,26 0-1473,-27 0-3140</inkml:trace>
  <inkml:trace contextRef="#ctx0" brushRef="#br1" timeOffset="58696.35">15067 14659 16239,'-54'26'1473,"54"-26"-1537,28 0 577,22 26-321,5-26-32,-2 0-576,26-26-1955,0 26-4643</inkml:trace>
  <inkml:trace contextRef="#ctx0" brushRef="#br1" timeOffset="58855.36">15647 14606 16687,'28'53'641,"-28"-27"0,0 27 736,0-26-961,27 26-544,-27-28-897,27 3-1409,-27-2-5285</inkml:trace>
  <inkml:trace contextRef="#ctx0" brushRef="#br1" timeOffset="60283.44">14775 12671 3747,'0'0'5830,"0"27"-4773,0-27 1697,0 27-416,-26-1-1056,26 1-738,0-2-544,0 3-32,-27-2 32,27 0-32,0-26 64,0 0-32,0 0 96,27-26 32,-27 0 321,0-2 31,0-24 193,26 26-193,1-1-223,-2 0-161,-25 1-128,27 26-32,0 0-1,-1 26 1,-26-26 32,28 54-96,-28-28-224,24-26-161,-24 27 257,27-27 64,-27 0 256,27-27 32,-27 27-64,28-26 64,-28-1 193,26 0-33,-2 1 256,4 26-159,-1 0 31,0 0-64,-1 0 33,0 26-33,-26 1-192,26 0-128,1-1 32,-27 1-833,27-2-1793,-27-25-9994</inkml:trace>
  <inkml:trace contextRef="#ctx0" brushRef="#br1" timeOffset="60795.47">16231 13255 12812,'79'-106'832,"-79"54"-383,27 24-33,-27 28 897,0 0-448,-27 53-384,2 26 191,-2 27 129,0 26 192,-1 2-352,2 26-161,26-28-256,-24-27 65,48 0-193,2-25-64,29-28 32,-3 2-160,1-26-577,26-3-480,-26-25-833,-26 0-4068</inkml:trace>
  <inkml:trace contextRef="#ctx0" brushRef="#br1" timeOffset="61192.5">16893 13281 14029,'0'0'-1025,"26"26"576,-26 28 834,27 24 255,-27 2 65,27 26-96,-27 27-97,0-26 65,0-2-161,-27 0-256,27-51 449,0-28 127,0 1-159,0-2 32,0-25-65,0-25-95,27-2-289,-2 1-256,-25-28-193,27 28-191,-1-26-193,1 25-96,-27 27 513,27 0 288,-2 0 289,2 27 575,-27-1-287,26 26 160,-26 2-225,27-28-352,-27 26-256,28 2-672,-4-1-898,-24-25-1537,27-3-5477</inkml:trace>
  <inkml:trace contextRef="#ctx0" brushRef="#br1" timeOffset="61575.52">17581 13997 17392,'-27'0'448,"0"0"-352,27 0 737,-25 26 224,-2 26-352,27 2-385,27-1-31,-2 0-289,2 1 64,26-29-321,-1 3-31,2-28 352,24 0-128,-24 0 224,0-28-256,-30 3 64,3-3 192,1 2-128,-56-2-32,1 3-128,-23-2-128,-32 1-353,4-1 417,-1 27 192,26 27 128,-1-1-160,29 1 32,25-27 0,0 25 160,25 3 129,29-2-33,24-26-224,-24 0 96,0 28-32,-3-28-128,4 0-160,-29 0-192,-26 0-1186,0 0-4612</inkml:trace>
  <inkml:trace contextRef="#ctx0" brushRef="#br1" timeOffset="62007.54">18347 12989 10602,'-24'-52'576,"24"52"-31,0 0 1216,0 0-512,-28 52-160,28 28-32,0 26-224,-26 26 256,26 27-256,0-26-320,0 1-257,0-2-192,0-27 32,26-26-448,2-26-257,23 0-352,-24-26-480,27-2-1346,-2-50-7591</inkml:trace>
  <inkml:trace contextRef="#ctx0" brushRef="#br1" timeOffset="62180.55">18613 13625 18641,'0'80'513,"53"-52"-513,0 50 128,-1-24 480,2-2-223,24-26-289,4 28-769,-4-28-320,-24 0 224,-28-26-1056,26 0-3588</inkml:trace>
  <inkml:trace contextRef="#ctx0" brushRef="#br1" timeOffset="62354.56">19009 13705 14573,'-106'133'1634,"54"-80"-577,26-1 64,-1 2-833,0-28-288,27 0-352,0 0-1314,0 1-2177,27-27-5702</inkml:trace>
  <inkml:trace contextRef="#ctx0" brushRef="#br1" timeOffset="62628.58">19195 13042 11370,'-26'-25'3331,"26"25"-2658,0 0 544,-26 52 257,26 1-65,-26 0-480,26 27-481,0-28-288,0 28-128,26-28-128,0 2-288,0-28-769,1 1-256,0-27-1250,25 0-7334</inkml:trace>
  <inkml:trace contextRef="#ctx0" brushRef="#br1" timeOffset="62772.59">19433 13255 4356,'-26'79'11114,"26"-52"-11050,0-1 0,26 1-64,0-2-192,-26 2-1762,27-27-3075</inkml:trace>
  <inkml:trace contextRef="#ctx0" brushRef="#br1" timeOffset="62923.59">19486 13122 17168,'-27'0'224,"27"0"-256,0 0-352,27 0-1026,-27 0-2049,28 0-8647</inkml:trace>
  <inkml:trace contextRef="#ctx0" brushRef="#br1" timeOffset="63111.6">19673 13042 12267,'25'27'1954,"-25"1"-1794,27-3 801,0 28 352,-1 1-160,1-28-896,-2 26-193,2 2-160,-27-1-97,0-1-639,-27-25-1058,27-1-1922,-25 1-3299</inkml:trace>
  <inkml:trace contextRef="#ctx0" brushRef="#br1" timeOffset="63399.62">19857 12937 14862,'27'52'96,"-1"1"32,26 2 1089,2 23 481,0 2-834,24-1-287,-24 26-225,-27 29 225,-2-29-1,-25 2-383,0-1-97,0-27-32,-25 0 0,-28 1-192,25-27-257,-26 0-512,2-27-640,-1 2-1122,26-3-7302</inkml:trace>
  <inkml:trace contextRef="#ctx0" brushRef="#br1" timeOffset="63818.65">20810 13811 13388,'-28'0'1730,"28"0"-321,0 0 481,0 0-545,0 0-576,28 0 64,26 0-449,-28 0-288,26 0-64,2 0-736,-2 0-1154,-26 0-1730,28 0-10761</inkml:trace>
  <inkml:trace contextRef="#ctx0" brushRef="#br1" timeOffset="64416.68">21736 13678 13516,'26'-25'1121,"-26"-3"-1377,0 28 416,0-26 705,0 52-352,-26 2-449,26-3 32,-24 30-64,24-3 32,0 1-32,24 0 32,2-1-224,1-25 96,28 0 64,-31-27 160,30 0 192,0-27-32,-29 0 321,2-25 32,-1 26-65,1-28-576,-27 1-96,0 28-224,0-3-128,27 28-33,-27 0-544,0 53 641,0-26 192,25 53 32,2-2 192,-1 28 64,-26-26 352,27-2-159,-27 4 255,0-4 193,0-24 32,-27-28 416,1 28 32,-26-29-64,-2-25-480,1 0-513,1-25-416,-1 25-225,1-54-448,-3 28-480,28-1-577,1-25-1761,26 24-10571</inkml:trace>
  <inkml:trace contextRef="#ctx0" brushRef="#br1" timeOffset="65181.71">22292 12831 11787,'-27'0'1217,"27"0"-1153,0 0 1826,-25 26-161,25 0-608,-27 1-192,27 26-160,0 1-225,0-2-191,0 1-225,0 0-96,0 1-32,27-2-288,-2-26-193,2 1-480,-1-27-672,2 27-2275,-1-27-6630</inkml:trace>
  <inkml:trace contextRef="#ctx0" brushRef="#br1" timeOffset="65334.73">22478 13042 1825,'0'55'12844,"0"-30"-12491,0 2-225,27-1-96,-27 0-160,27-26-1089,-2 28-1474,2-28-3459</inkml:trace>
  <inkml:trace contextRef="#ctx0" brushRef="#br1" timeOffset="65477.74">22584 12883 13100,'-27'-52'1762,"27"52"-1442,0-28 128,0 28-448,0 0-384,27 28-1890,-1-28-7271</inkml:trace>
  <inkml:trace contextRef="#ctx0" brushRef="#br1" timeOffset="65681.75">22821 12831 15694,'53'26'225,"-53"0"800,55 1 480,-31 0-512,3 25-449,1 1-415,-2 2-65,-26-3-513,0 0-191,0-24-193,-26 24-641,26-26-1985,-28 1-7591</inkml:trace>
  <inkml:trace contextRef="#ctx0" brushRef="#br1" timeOffset="66162.78">23140 12778 7206,'0'0'1666,"0"-27"-385,0 27 1730,0 0-1025,0 27-257,0-27-415,26 25-353,-26 3-257,52-2-31,-25 0 32,26 28 63,-1 26-351,2 0-161,-28 24-32,26 2-256,-25 26 128,1 2-32,-28-2-32,0 1 161,0-1-290,0-27 226,-28 2 31,28-28 96,-27 2-480,3-2-225,-4-26-576,2-26-512,26-2-1026,-27-25-3618</inkml:trace>
  <inkml:trace contextRef="#ctx0" brushRef="#br1" timeOffset="67583.86">24198 13785 13805,'0'0'3010,"-28"-27"-1696,28 27 95,0 0-224,28 27-192,-1-1-160,0 1-353,25 26-255,1-27 63,26 27-320,-26-26 32,26 25-128,-26-26-385,2 1-512,-3 0-352,-26-1-705,-26-26-1281,0 0-5606</inkml:trace>
  <inkml:trace contextRef="#ctx0" brushRef="#br1" timeOffset="67763.87">24649 13758 13388,'-55'53'3363,"5"-26"-2562,22 26-192,-26-27 63,2 27 97,-28 0-577,28-1-416,-1 28-481,26-28-224,-1-24-1120,4-2-4710</inkml:trace>
  <inkml:trace contextRef="#ctx0" brushRef="#br1" timeOffset="68052.89">24992 12751 15630,'-26'-26'481,"0"26"-545,-1 0 416,0 26 801,27 26 0,-26 2-224,0 26-288,26 0-257,0 0-32,26-2-320,0 2 161,28-28-450,-2-25 1,-26 26-449,28-53-448,-2 27-1185,1-27-3619</inkml:trace>
  <inkml:trace contextRef="#ctx0" brushRef="#br1" timeOffset="68196.89">25177 13069 14285,'0'28'256,"0"-3"-224,0 28 513,28-27-353,-28 28-640,27-28-2371,-3 0-3171</inkml:trace>
  <inkml:trace contextRef="#ctx0" brushRef="#br1" timeOffset="68332.89">25177 12910 16111,'-53'-53'288,"53"53"-1249,0 0-512,26 0-1282,1 0-3747</inkml:trace>
  <inkml:trace contextRef="#ctx0" brushRef="#br1" timeOffset="68536.92">25442 12725 16495,'0'0'288,"0"26"1,27 1 896,0 26-577,25-27-319,-26 27-257,1 0-64,0 1-64,-2-2-321,-25 1-191,0 0 31,-25-27-192,-2 28-1056,0-28-4069</inkml:trace>
  <inkml:trace contextRef="#ctx0" brushRef="#br1" timeOffset="68917.92">25256 14314 12619,'28'107'2595,"-28"-81"-2563,26 53 480,1-26 1282,-27 1-833,27-2-673,-27 1 97,0 0 159,0-1-95,0-24-33,-27-2-64,0-1-127,-27 3-418,30-28-960,-3-28-672,-28 3-2083,29-54-7815</inkml:trace>
  <inkml:trace contextRef="#ctx0" brushRef="#br1" timeOffset="69033.92">25150 13917 16559,'55'-26'1442,"-28"26"-2083,-3 0-224,4 0-1121,-2 0-3587</inkml:trace>
  <inkml:trace contextRef="#ctx0" brushRef="#br1" timeOffset="72220.13">13345 15426 14349,'-51'0'737,"51"28"-481,-28-28 0,28 0-64,0 0 321,0 0-65,0 0-223,0 0 63,0 0 32,28 0-32,-28 0-224,51 0 161,-25 0 63,29 0-256,24 0 160,-1 0-128,29 0-32,-2 0-64,55 0 96,24 0-288,28 0 416,-1 0-384,2 0 480,-29 0-288,30 25 0,-4-25 0,28-25 64,2 25-320,-3 0 256,2 0 224,-2 0-288,3 0 96,24 0-192,1 0 320,-27 0-288,26 25 160,1-25-32,-1 0 0,1-25 0,26 25 0,-26-28 0,-1 1 64,29 27-32,-3-25-96,-24 25 32,24-27 0,-24 27 128,26 0-32,-28 0 129,0 0-129,1 0 32,-1 0 0,28 27 64,-28-27 32,1 0 0,-1 0 225,28 0-161,-28-27 128,2 27-63,24 0-1,-51 0 128,-2 0-159,1-26-321,-25 26 64,-2 0 32,-53 0-321,-24 0 1,-29 0-384,-25 0-449,-28 26-737,-25-26-2050</inkml:trace>
  <inkml:trace contextRef="#ctx0" brushRef="#br1" timeOffset="74381.25">13345 12619 7238,'0'-26'5221,"0"26"-4580,0 0 224,0 0 320,0 0-224,-27 0-481,27 0-192,0 26-63,0-26 31,-24 26-64,-4-26-128,1 26-64,1-26 192,-26 27-192,-28-27 96,28 27-64,-55-27-64,0 0 64,2-27 65,0 27 63,-1 0 224,-28-27-160,2 1 97,26 0 191,1 0-256,0-28-96,25-24 65,1 23 31,24-24 0,31-27-96,-2 27 0,26-28-224,0-25 193,0 26-161,0-28 32,0 30-33,0-29 66,0 53-98,0-25-31,26 25 257,-26 26-161,24-24 0,-24 24 0,0 28 0,28 0 0,-28-2 0,0 3-321,0 25 545,0-27-352,0 27-256,0 0-385,0 0-448,0 0-897,0 0-2114,0 27-6566</inkml:trace>
  <inkml:trace contextRef="#ctx0" brushRef="#br1" timeOffset="74648.25">11493 10923 14509,'-54'-28'705,"54"3"832,0 25-672,0-27-320,27 1-33,26-1-320,-1 0-96,2 1-96,0 0 0,-2 0 0,2 26 65,-2-27-65,-26 27-65,1-27 65,-27 27-96,0 0 0,0 27 96,0 0 0,0 25 0,27 1-96,-1 0-32,0-1-865,27 2-1025,-26-1-3459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0-10T00:52:52.620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9846 10723 7142,'0'0'1442,"0"0"-449,0 0 448,0 0 449,0 0-257,0 0-608,0 0-416,0 0-65,0 27 97,0-27 32,0 0-129,0 0-63,25 0-1,-25 27-128,27-27-159,-1 0-97,1 0 0,1 0-64,-4 0-64,31 26 128,-2-26-64,-29 0-64,31 0 96,-2 0-128,-1 0 128,1 0-64,-1 27-64,2-27 128,-1 0-96,-1 0 96,3 25-96,22-25 0,4 0-32,-2 0 96,1 0 64,-1 0-256,26 0-32,-24 0 448,-2 0-160,26 0-192,-25 0 64,26 0 0,-28 0 0,28 0-64,2 28 0,-3-28-1,0 0-31,-25 0-128,27 0 480,-2 0-256,-26 0 32,28 0 0,-29 26 32,1-26-64,29 26 64,-3-26-32,-26 0 0,26 27-64,29-27 160,-29 0-128,2 0-64,-2 0 32,27 0 32,0 0 64,0 0-64,0 0 32,1 0 32,-1 0 0,0 0-32,0-27 32,2 27-96,-2 0 64,0 0-64,26 0-96,-24-26 0,24 26 64,-26 0 64,28-26 0,-28 26 64,27 0-96,1-28 128,-4 28-64,-21 0 0,22-25 0,2 25 0,1 0 0,-2 0 32,2-27-32,-4 27-32,4 0 32,-1 0 32,27-26-64,-27 26 128,25 0-96,3-27 64,-29 27-64,26 0 128,2 0-32,-26 0 32,24-27 0,-26 27 0,29 0-64,-28 0-64,-1 0 32,0 0 33,-26-26-65,1 26 128,-53 0-128,-1 0-96,-53-26-609,1 26-1313,-54 0-6054</inkml:trace>
  <inkml:trace contextRef="#ctx0" brushRef="#br0" timeOffset="23452.34">18976 5027 10249,'-52'0'256,"25"0"161,-26 0-449,1 27-32,-1-2 64,26 28 224,-25 27 96,-1-26-31,26 51 287,27-25 193,0 0-417,0-1-96,53-25-31,-1-2 63,28 0 32,26-52 97,-1 0 63,0-25 129,-23-2-193,23 1-160,-26-28-128,-26 2 0,0-1-31,-27 0 31,-26-1-32,-26-24-96,0 24-224,-54 1 576,1 1-352,0 25 32,-29-1 0,30 28 32,-28 28-32,26 24-64,28 2-32,26-1 32,26-1 32,0 1-192,53 1 96,-1-28 32,28 1 0,-1-2 32,-1-25-1,4 0-31,-30 0-320,1 0-1282,0-25-4131</inkml:trace>
  <inkml:trace contextRef="#ctx0" brushRef="#br0" timeOffset="23727.35">19877 5292 13004,'-26'0'1633,"26"0"-159,0 0-97,26 0-704,-26 0 416,52 0-545,-25 0-544,26 0 0,-27 0-192,27 0-769,2 0-1761,-31 0-6439</inkml:trace>
  <inkml:trace contextRef="#ctx0" brushRef="#br0" timeOffset="23870.36">19929 5451 17104,'27'27'160,"0"-1"1121,25-26-384,1 0-289,2 0-287,-31 0-449,2 0-1538,2 0-2562</inkml:trace>
  <inkml:trace contextRef="#ctx0" brushRef="#br0" timeOffset="24535.4">21147 3914 7366,'-27'0'3652,"27"0"-2531,0 0 192,0 0-672,27 0 320,-1 0 384,1 0-576,1 0-481,23 0-256,3 0 0,-3 0-32,-23-26-256,25 26-897,-26 0-1217,-27 0-2211</inkml:trace>
  <inkml:trace contextRef="#ctx0" brushRef="#br0" timeOffset="25118.43">21173 3940 512,'0'0'7783,"0"0"-8199,0 27 448,0-27 737,0 27 512,0-27-128,0 26-192,27 26-96,-27 3-321,28-3 353,-4 0-384,-24 28-289,27 0-32,-27 0-64,0 52-96,26-27 32,-26 29 32,0-29 417,28 27 480,-28 1-193,0-26 33,0 25-96,0-27-481,0 29-32,0-28-127,27-2-65,-27 30 32,0-28-160,0-27-65,0 28 1,0-1 0,0-27 160,-27 1 0,27-28 128,-28 1 64,28 26 1,-26-26 63,-1 1 96,27 25-320,-24-26 32,24 27 0,0-27-64,0 27-32,0-54 32,0 27-32,0-53 64,0 27 0,-28-27 32,28 0 0,0 0 32,0 0 129,0 26 127,0-26-32,0 0-95,28 0-33,-28 0 0,24 0-32,-24 0 32,53 27-192,-25-27-64,-1 0 32,25 0-128,1 0-320,-1 0-129,2 0-320,-28 0-608,26 0-866,-52-27-4003</inkml:trace>
  <inkml:trace contextRef="#ctx0" brushRef="#br0" timeOffset="25832.47">22100 3914 9673,'0'-26'2594,"0"-2"-608,0 28-545,0 0-480,0-25-96,-27 25-545,2 25-448,-2 3 64,1-2 0,-1 27 32,-1 0 32,4-1-96,24 28 0,0-26-32,24-1 0,4-28 96,25 2 32,-1 0 32,2-1 32,24-26 64,-24 0 32,-1-26 0,-1-1-32,3 0 64,-29 2-31,-26-28-65,0 26-288,0-25-225,-54-28 1,27 53 192,-52-26 63,26 26 257,-26 27 97,26 0 31,-26 0-96,53 27-160,-29 0 32,55-1 0,0 1-32,28-2-96,25 2 64,26 1-32,-26-3 0,-1-25-289,2 0-1280,-1 0-2307</inkml:trace>
  <inkml:trace contextRef="#ctx0" brushRef="#br0" timeOffset="26135.49">22761 4231 12523,'0'0'993,"-26"0"-1217,0 28 576,26-28 129,-26 0 416,26 25-481,-27-25-288,27 27-160,27-27-64,-27 27 64,52-27 160,-26 0 0,28 0 32,-28 0 97,26-27 223,-25 27 97,0-27 31,-27 2-31,-27-3-97,27 3-159,-53 25-417,27-27-417,-27 27-832,0 27-1346,1-27-3427</inkml:trace>
  <inkml:trace contextRef="#ctx0" brushRef="#br0" timeOffset="26748.52">22232 4788 11755,'0'-53'2914,"-27"53"-2689,2 0 1088,25-27-576,-27 27-673,1 27-96,-28-27-32,29 53-161,25-26-63,0 25 192,0 1-96,25 1-97,2-1 161,26-26-96,-1-2 0,2 3 224,-1-3 96,26-25 224,-25-25 321,-30-3 32,31 3 31,-55-2 97,27-26-224,-27 26-129,-55-25-160,28-1-96,-51-1-192,24 28-96,-24-1 96,24 0-64,-24 27 32,51 0-96,-25 0-96,25 27 96,1 0 32,26 26 32,53-1 0,-28-24 0,29-3-1,24 2 1,-24 0 128,-1-2-96,-1-25-32,-25 0-192,1 0-192,-2 0-257,-26 0-704,0-25-2691</inkml:trace>
  <inkml:trace contextRef="#ctx0" brushRef="#br0" timeOffset="27065.54">22841 4974 14958,'0'0'448,"0"25"1314,-26-25-161,26 28-832,0-1-321,0-2-319,0 3-161,0 25-321,0-26-864,0-2-1794,26 2-9385</inkml:trace>
  <inkml:trace contextRef="#ctx0" brushRef="#br0" timeOffset="27852.59">22232 5478 13708,'0'0'929,"-27"0"-1057,2 0 96,-28 0 32,-1 26 0,29 1-32,-2-2 32,1 29 0,26 0 32,26-2-64,1 0 32,25-24 0,1 24-96,26-25 32,-26-2 192,26-25 128,2 0 97,-30-25 319,4-2 161,-29 2 0,0-30-160,-26 30-129,-26-28-224,0 27-256,-29-28 1,-22 28-1,-5-27-193,4 53 290,24 0-193,-24 0 0,24 25-97,29 3 65,25-2 32,0 0-32,52 2 64,-25 24 96,26-25-128,-1-27 64,1 25 64,26 3-96,-52-28-96,27 0-192,-30 0-64,3 0-705,1 0-1698,-1-28-3459</inkml:trace>
  <inkml:trace contextRef="#ctx0" brushRef="#br0" timeOffset="28436.62">22735 5768 13036,'0'0'1249,"0"0"-416,26 0 640,1 0-736,0-25-32,-1 25-545,0 0-224,0 25 96,1 3-160,-27-28 128,0 27-321,0-2 193,-27 2 128,1-2 32,-26 3 96,25-1 97,27 0-129,-27-27-64,27 0 0,27 25 128,0-25 32,-1 27-64,26-27-224,2 0-224,-2 0-609,-26 0-1377,-26 26-4036</inkml:trace>
  <inkml:trace contextRef="#ctx0" brushRef="#br0" timeOffset="28652.62">22364 6272 19058,'0'0'-321,"0"0"97,0 0 160,0 28-929,27-28-1217,-27 0-10955</inkml:trace>
  <inkml:trace contextRef="#ctx0" brushRef="#br0" timeOffset="28775.64">22419 6511 14381,'0'25'-769,"0"-25"-416,0 0-2658</inkml:trace>
  <inkml:trace contextRef="#ctx0" brushRef="#br0" timeOffset="28913.65">22391 6696 1761,'0'54'-64</inkml:trace>
  <inkml:trace contextRef="#ctx0" brushRef="#br0" timeOffset="29020.65">22445 6855 13933,'24'27'3043,"-24"-27"-3107,0 0 416,0 0-576,0 0-2883</inkml:trace>
  <inkml:trace contextRef="#ctx0" brushRef="#br0" timeOffset="29727.7">22364 7173 15630,'0'-26'577,"-27"26"-1,27-26 545,-25 26-352,-2 0-384,1 0-417,-1 0-129,0 26 129,27 28-32,-25-28 96,25 26 0,0 28-32,25-28 0,2-25 128,26 26-192,-1-26 128,2 1-160,24-28 289,-23 0-193,-2-28 160,-1 1-32,-25 1 96,-27-1-64,0-25 0,0 25-64,-53-26-96,1 26-96,-3-25-64,-22 26 0,-5 26 128,30-28 64,-1 56 96,26-28-64,2 26 64,25 0 0,0 27 1,25-26-193,29-1-97,24 1-223,-24-2-385,24-25-480,-23 0-1089,-2 0-3492</inkml:trace>
  <inkml:trace contextRef="#ctx0" brushRef="#br0" timeOffset="30008.71">22761 7465 11594,'27'53'1025,"-27"-25"-352,0-3 1249,0 1-353,0-26-287,0 28-482,0-28-159,0 0 128,0-28-353,0 2-96,0 1-320,27-30-64,-27 29-192,26-1-288,0 0 319,0 2 129,1 25 192,0 25 193,1-25-33,-4 27 192,2 26 33,-26-26-385,28 1-192,-28 23-801,0-51-1121,27 28-1057,-27-28-11050</inkml:trace>
  <inkml:trace contextRef="#ctx0" brushRef="#br0" timeOffset="31127.78">23317 4020 10570,'-26'0'640,"26"-26"577,0 26 32,0 0 161,0-27 95,0 27-576,0 0-833,0 27-64,26-27 289,1 26 63,26-26-96,-1 27-160,2-27 32,24 0-63,4 0-97,-30 0 32,1 0 0,-26 0-64,-2 0 64,2 0-161,-27 0 65,26 0-32,-26 25 96,0 30-32,0-3 32,0 0 64,0 1-96,0 27 96,0-1-64,27 2 0,-27 25 0,0-1 0,0 2 0,0 25 32,0-27-160,0 28 64,0-26 32,0-2 32,0 2-96,0-28 0,0 54 160,-27-28-32,27 2 64,-26-2 32,26-25 97,0 26-65,0-26 64,0-2-128,0 2 0,26 0 0,-26-1 32,27-26-128,-27 1 96,0-2 65,27 1 127,-27-26 96,0 26-96,0-27-63,25 27-97,-25 2 0,0-30 32,27 2-96,-27 25-32,0-24-32,26-2 64,-26 0-96,0 0 96,0 28 96,0-28 225,0 1 95,0-27-127,0 25-257,0 2 0,0 0-64,0-27-32,0 26 0,0 1 32,27-27 0,-27 0-32,0 28 32,0-28 64,0 0 0,0 0 0,0 0 160,0 0-63,0 0-1,0 0 96,-27 0-192,27 0-64,-26-28-192,-26 28-64,25 0-417,-53-27-640,28 27-993,-29 0-737,-25 0-4612</inkml:trace>
  <inkml:trace contextRef="#ctx0" brushRef="#br0" timeOffset="32180.84">2010 9081 16495,'-27'26'320,"27"-26"-608,0 0 640,0 0 481,27 0 192,26 0-352,2 27-417,50-27-192,0 0 32,1 27-96,-1-27 0,-25 0-192,-1 0-320,2 0 351,-29 0-511,-25-27-417,-27 27-897,0 0-1441</inkml:trace>
  <inkml:trace contextRef="#ctx0" brushRef="#br0" timeOffset="32446.85">2460 9002 9577,'0'0'5957,"27"0"-6277,0 0 512,25 0 705,1-27 256,26 27-128,2 0-416,-2 0-257,-1 27-64,-24-27-288,-1 27 0,-1-2 0,1 2-64,-26-1 32,-27 1-64,0 0 224,-27-1 0,1 26 0,-28-25 129,-24 26-225,-1-26-64,-1 26-705,-27-1-1729,30 2-5094</inkml:trace>
  <inkml:trace contextRef="#ctx0" brushRef="#br0" timeOffset="51811.96">3599 8074 256,'52'-27'865,"-52"1"-33,0 26 450,27 0 287,-27 0-224,0 0-416,0 0 192,0 0 160,0 0 65,0 0-129,0 0-160,0 0-288,0-26-193,-27 26-320,27 0-95,-27 0-193,2 0-33,-2 0-31,-26 0 0,1 26 64,25 0 32,-26-26-96,1 27 64,25 0-288,-1-27 96,28 26 128,-26-26 96,26 0-65,0 0 98,0 27 127,26-27 224,-26 25-128,28 29-128,-28-26-32,0 50-96,0-24 65,0 24-33,0 2-32,0-1 0,0 1 32,27 25-32,-27-26 32,0 29 0,0-3-32,0 1 64,0 0-32,0 1 352,24-2-64,-24 29-127,0-29-33,28 0-64,-28-25-64,27 27 32,-27-28-64,26-1 0,1 4 32,-27-4 0,25-24 0,-25-2-32,0 1 0,27-26 32,-27-1 128,27 1 128,-27-2 33,26 3-129,1-2-64,-27-26-128,25 26 32,2-26 0,0 27 0,-1-27-64,1 27 64,-2-27-32,29 0-64,0 26 32,-3-26 64,4 0-96,-3 0 96,28 0-96,-28 0 96,28 0 0,-2 0-32,4 0-32,-5 0 96,30-26-96,-1 26 0,0 0 96,-1 0-96,28 0 32,-1 0 32,-26 0-32,26-27 0,0 27-32,-24 0 64,24 0-32,-27 0 0,27 0-32,-27 27 64,29-27-64,-2 0 32,0 0 0,0 0 32,28 26-64,-28-26 32,26 0 32,-24 27-32,24-27 0,0 0 0,-24 25 64,22-25 0,4 28-32,-1-28-32,0 26 0,-26-26 32,26 0 96,-1 0-256,0 0 192,2 26-64,-2-26 0,1 0 32,1 0-64,-3 0 64,2 0-32,-27 0 0,28 0 32,-1 0-32,-27 0 64,28 0-31,-28 0-1,26 0-97,-26 0 65,2 0 0,-2 0-64,0 0 64,26 0-64,-24 0 96,22 0-32,-22 0 0,-2 0 32,26 0-32,-25 0 0,-1 27 97,27-27-226,-27 0 225,28 0-96,-28 0 0,0 0 33,0 0-66,1 0 66,-1 0-66,0 0 130,0 0-161,0 0-225,28 0 545,-28 0-127,0 0-161,1-27-32,-27 27 64,26 0 0,0 0-33,0 0 130,-24 0-129,24 0 96,0 0-193,1-26 129,-1 26 129,0 0-258,-27 0 226,27-26-129,0 26 0,-25 0 64,25 0 0,-25 0-32,26 0 32,23 0-64,-23 0 32,-1 0-64,0 0 64,0 0 64,3 0-64,-3 0 224,1 0-160,-1 0 0,-27 0-64,27 0 32,0 0-32,2 0 32,-2 0-32,0 0 0,0 0 64,0 0-192,1 0 224,-28 0-96,27 0 0,0 0 32,-26 0 32,28 0-64,-28 0 0,-1 0 0,0 0-64,1 0 64,2 0 0,-30 0 0,1 0 64,1 0-64,-1 0 32,2 0 32,-4 0-128,-22 0 96,-4 0-64,3 0 0,0-28-32,-2 28 96,-26-25-96,1-2-32,0 27 192,-27-26 0,25-1-64,-25 0 32,0 1 128,0 0-128,0-27-64,0 26 129,0-26-226,0 0 33,0 1 32,0-2 32,0-24 0,0 24-32,27-26 32,-27 0 96,26-25-160,-26 26 32,27-27 96,-27-1-96,0 2 96,0-29-128,28 29 64,-28-28-64,0 27 0,0 1-64,-28-3 64,28 4-64,0-3 0,0 27 32,0-25 32,0 25-32,0 1-1,0 26 65,0-26 32,0 26 97,0 0-1,0-1 32,-27 28-96,1 0 32,-1-27-128,2 53 32,-2-27 32,-26 1-32,1 26-32,-2 0 64,0-27 0,-24 27-160,24 0 192,-25 0-32,-1-25-65,1 25 65,1 0 33,-30 0-1,2-27 160,1 27-128,-27 0-32,0 0 0,0 0 0,-28 0 32,1 0-192,1 0 160,-26 0-160,24 0 64,-26 0 0,-24 0 32,-4 0 64,4 0-64,-1 0 128,-2 0-192,-25 0 96,25 0 0,-24 0 32,-2 0 0,-25-27-32,27 27 32,-3 0-96,-25 0 64,1 0 0,-2 0-32,2 0 64,0 0 0,-1 0-64,28 0 64,-29 0 0,2 0-128,-1 0 256,26-26-256,-26 26 128,1 0-32,-1 0 96,1 0-128,26 0 96,0 0-32,0 0 32,-2 0-64,30 0 0,-28 0 32,25 0-96,-24 0 128,26-27-96,-29 27 32,29 0 0,-27 0 64,26 0-128,-27 27 0,2-27 128,23 0-32,-23 0-32,26 0 0,-53 0 0,24 26 0,-25-26 96,28 27-128,-27-27 32,-2 27-32,2-27 0,-1 25 64,28 2-32,-3-27 96,2 26-384,0-26 576,0 27-416,25-27 32,2 0-96,26 27-289,-2-27-384,30 26-832,-2-26-3780</inkml:trace>
  <inkml:trace contextRef="#ctx0" brushRef="#br0" timeOffset="53394.05">14212 15916 8167,'-52'0'1794,"26"0"-449,-1 0-128,-1 0-352,1-26-448,27 26-353,0 0-257,0 0 258,27 0-33,1 0 224,25 0 64,-1 0-96,28 0-32,-1 0-127,26 0-33,-23 0 64,23 0-64,27 0 96,0 0 96,0 26 64,55-26 65,-29 0-33,26 0-64,3 0-128,24 0 64,-26-26-95,27 26-97,0 0 32,-1 0-64,2 0-65,-2 0 1,-1 0 96,3 0 0,-2 0 96,2 0-96,-2 0 129,2 0 31,-2 0 64,1 0 64,0 0-128,-27 26 193,26-26-1,2-26-32,25 26-31,-54 0-193,29-26-96,-2 26 0,-25-26 0,-27 26-32,0 0-225,-54 0-447,0 0-1314,-26 0-5253</inkml:trace>
  <inkml:trace contextRef="#ctx0" brushRef="#br0" timeOffset="62434.57">3678 10777 1089,'-27'0'2114,"27"0"-769,0 0-160,0 0 96,0-27 193,-27 27 255,27 0-576,0 0-512,0-27 160,0 27 63,0 0-127,-25 0-481,25 0-256,0 0-32,25 0-32,2 27 160,0-27-32,51 0-32,4 0-32,-5-27-320,30 27-545,-27-26-2113,-2 26-7623</inkml:trace>
  <inkml:trace contextRef="#ctx0" brushRef="#br0" timeOffset="69290.95">23952 8261 11306,'-25'0'1442,"25"0"223,0-28-480,0 28-320,0 0-128,0 0-65,0 0-383,0 0-129,25 0 160,-25 28 65,27-28-33,-27 25-64,26 2-64,-26 26 65,27-1-129,-27 1 0,0 1-128,0 24-32,0 29 128,0-27-96,0 24 64,0 31-32,0-3 32,0 26 97,0 1 31,0 0 192,28 27-192,-28 26 1,24-28 127,-24 30-160,0-4 160,0 2-191,0 27 63,0-26-64,0-1 256,0 0-224,-24 26 161,24 2 63,-28-30-192,28 29 33,0-52 95,0 24-160,0 1-192,0-27 0,0 2 64,0-30-160,28-24-64,-28-26-449,0-2-544,0-51-672,-28 24-674,28-51-2113</inkml:trace>
  <inkml:trace contextRef="#ctx0" brushRef="#br1" timeOffset="76501.37">12042 10326 32,'53'-25'3395,"-53"-3"-2050,27 2-1057,-1 26-288,-26-28-192,26 3-96,-26 25 192,0-27-449,-26 1-1345</inkml:trace>
  <inkml:trace contextRef="#ctx0" brushRef="#br1" timeOffset="77099.39">11776 10007 7591,'-26'28'1889,"2"-28"1,24 0 448,0 0-224,-28 0-320,28 0-833,28 0-352,-4 0 191,30 0-223,0 0-33,24 0-159,2 27 63,-1-27-31,26 0-65,27 0-192,2 0-128,24-27 128,-26 27-128,28-28 32,-54 28-64,-28 0 0,2 0-64,-53 0 32,0 0-352,-27 28-289,0-28-159,-27 27-450,-26-2-768,-1-25-4900</inkml:trace>
  <inkml:trace contextRef="#ctx0" brushRef="#br0" timeOffset="80517.6">25037 8471 10986,'0'-78'512,"0"78"802,0-27-482,0 27-639,27 27 127,-27 25 321,27 28-193,-1 25-160,-26 27-160,27 28 0,-27-28-63,-27 27 31,27-26-64,-26-28 224,26-25 384,0-26-63,0-28 96,0-26 448,0-26-256,0-1-641,0 0-192,26-53-64,-26 28-32,27-28-96,25 27-193,-25 0-159,1 1 352,-2 52-1,1 0 97,-3 26 289,4 0-129,-28 27 64,27 27-160,-1 0-288,-26-1 480,27 1-929,-2-28-1121,2 1-1281,-27 0-1281</inkml:trace>
  <inkml:trace contextRef="#ctx0" brushRef="#br0" timeOffset="80863.62">25725 9293 15758,'0'-27'1794,"0"27"-1858,-25 27 64,25-1 128,0 1-64,25 26 96,2-1-352,0 2-288,1-1 63,-2-26 321,25-1 96,-23-26 96,-1 0 32,-1 0 65,0-26 95,0-28-160,-26 28-64,-26-28 0,0 2-64,0 24-64,-29-24-288,4 52 160,25 0 160,-2 0 128,1 27-64,0-2 64,54 30-32,0-30 32,27 2-32,-3 0-96,30-1-192,-2-26-257,-26 0-640,-1 0-2242,2-26-5734</inkml:trace>
  <inkml:trace contextRef="#ctx0" brushRef="#br0" timeOffset="81252.64">26495 8498 12043,'-27'-53'1601,"27"26"-800,-27 27 192,-1 27-32,28 26 352,-24 26-288,-30 1-288,27-2-128,0 30-33,1-29-288,26 28-192,0-55 33,26 28-161,28-28-417,-26 1 33,22 0-225,5-26-160,-2-27-448,-1 0-961,2-27-2402,-28-26-5286</inkml:trace>
  <inkml:trace contextRef="#ctx0" brushRef="#br0" timeOffset="81404.65">26573 8894 11979,'-26'-25'2722,"26"50"-2561,0 3 415,0 25 321,53 1 32,0-2-385,-1 1-319,28 0-738,-1-27-224,0 27-224,-25-53-992,0 27-1090,-30-54-2178</inkml:trace>
  <inkml:trace contextRef="#ctx0" brushRef="#br0" timeOffset="81555.66">26969 9002 6694,'-78'-27'2883,"24"54"-930,28 0 97,-26-2-672,-2 28-257,28 1-385,0-2-511,0 1-321,26-26-545,0 26-512,26-53-609,26 0-544,-25 0-3107</inkml:trace>
  <inkml:trace contextRef="#ctx0" brushRef="#br0" timeOffset="81757.67">27103 8603 15118,'80'107'672,"-55"-55"-127,28 1 1409,1 26-449,-29-24-352,-25 25-993,0-2-352,-25 28-448,-2-26 31,-26-27-96,26 0-704,2-26-1153,-2-27-3844</inkml:trace>
  <inkml:trace contextRef="#ctx0" brushRef="#br0" timeOffset="81909.68">27685 8843 18449,'79'26'320,"-26"-26"-224,1 25 161,-29-25-193,2 28-128,-1-28-1057,-26 27-3652</inkml:trace>
  <inkml:trace contextRef="#ctx0" brushRef="#br0" timeOffset="82031.69">27712 9002 18257,'0'52'128,"27"-52"929,-2 27 833,28-1-1154,1-26-415,-2 0-930,1 0-1825,-1 0-4196</inkml:trace>
  <inkml:trace contextRef="#ctx0" brushRef="#br0" timeOffset="82578.72">29113 8603 17360,'-25'-52'576,"-2"52"-640,-26 26-384,26 0 544,-25 1-64,-1 26 64,1 26-128,25 2 96,1-30-96,-1 30 96,27-2-32,0-26 64,53 1 0,-1-28 193,2 0 127,24 0 225,2-26-1,-28-26-127,30 0-193,-32-27-64,-23 0-224,1 1-128,-28-2-416,-55-27-353,5 30-480,-32-2-257,4 25 1250,-1 1 576,-1 54-96,28 1 0,-1-3 129,53 3 191,0 23 225,26-23-161,53 25-95,1-26-129,-1 0-64,26-27-320,0 0-352,-23 0-738,-30 0-2177,1-27-7943</inkml:trace>
  <inkml:trace contextRef="#ctx0" brushRef="#br0" timeOffset="82738.73">29353 8418 17680,'26'27'321,"27"-27"-161,0 0 352,26 0 257,-26 26-385,26-26-480,-24 0-1089,-5 0-1089,-22 0-3107</inkml:trace>
  <inkml:trace contextRef="#ctx0" brushRef="#br0" timeOffset="82874.73">29511 8418 11306,'-26'53'3203,"26"1"-2658,0-2 864,26 1 129,-26 0-898,26 26-512,-26-26-672,27 26-1090,0-51-2273,-1 25-6407</inkml:trace>
  <inkml:trace contextRef="#ctx0" brushRef="#br0" timeOffset="83063.75">29829 8843 16591,'80'51'577,"-28"-23"800,2-1 609,-2 26-737,28-26-704,-2 25-513,-24 1-769,24-26-224,-50 25-256,26-26-1313,-54-26-2499,24 0-4100</inkml:trace>
  <inkml:trace contextRef="#ctx0" brushRef="#br0" timeOffset="83221.75">30385 8869 15983,'-78'80'1025,"50"0"640,-26-28 930,-24 28-1410,51 25-833,-26-25-352,27 0-1217,0-1-1121,-28 1-3460</inkml:trace>
  <inkml:trace contextRef="#ctx0" brushRef="#br1" timeOffset="85541.89">12492 10194 11530,'0'0'609,"0"0"-257,0 0 385,-26 0 416,26 0-320,0 0-192,0 0-1,26 25 193,-26-25 32,0 28-225,0-28-127,0 26-129,27 2-128,-27-28-63,0 25-1,27 2 0,-2 26-64,2-26-96,-1-1 0,1 26 32,0-25 64,25 26-128,1-1 0,26-24 0,-25 24 0,52 2 64,-28-1 32,29 0 33,25-27-129,-25 27 64,51-26-32,-26 26-32,27-26-32,-2 25 64,30-26-128,-2 28 96,-1-28-64,3 26-1,-2-24-95,27-2 64,0 27 0,27-28 64,-28 3-256,26 26 544,3-28-224,-3 28-64,29-29 64,-29 28 0,27-26-32,-24 26-64,25-1 192,-1-25-160,0 26 0,28-26 32,-28 26 96,27-27-96,-1 0 0,-24 28 0,24-28 64,-24 1-32,24 0 0,-24-2 0,24 2-32,-24 1-64,-2-3 160,1-25-96,-1 27 64,-27-27-128,3 26 96,-2-26-64,0 0 129,-26 0-65,0 0 96,-26 0 32,-29 0 128,-25 0 96,3 0-159,-3 0-65,-27 0-128,-26-26 32,2 26-96,-30 0 64,3 0-32,-3-27-481,-51 27-127,28 0-353,-28 0-96,-28 0-769,4 0-1185,-3-25-1921</inkml:trace>
  <inkml:trace contextRef="#ctx0" brushRef="#br1" timeOffset="85793.9">24535 11969 1953,'0'0'14158,"0"26"-14158,26-26 32,29 0 64,-4 27 384,30 0 129,-2-1-321,-1 28 97,29-29 223,-55 30 129,1-3-513,-26 0-160,-27-24 0,0 24-32,-53-26 128,-1 1-64,-24 0-96,-1-1-96,-1 1-672,1-2-770,25-25-1697,3 28-8968</inkml:trace>
  <inkml:trace contextRef="#ctx0" brushRef="#br1" timeOffset="86443.93">25647 11359 11306,'-27'-52'385,"27"52"-449,27 26 64,-27 27 1057,26 27 352,1 27-512,-27 25-449,25 0-128,-25 26 33,-25 1-257,-2-52 0,27-1 0,0-27 160,-26-52 321,26-1 127,0-26 289,0 0-224,0-53-577,26 26-96,-26-25-128,52-28 32,-25 27-160,0 0 0,27 1 96,-3 52 32,-23 0 64,-1 0 128,-1 52 128,-26 1-95,0 0-1,0 1-224,0 24 0,0-24-449,0-28-800,0 26-961,26-24-2402</inkml:trace>
  <inkml:trace contextRef="#ctx0" brushRef="#br1" timeOffset="86797.96">26308 12181 16047,'0'0'160,"-27"0"-160,27 28 769,-26-3 191,26 28-415,0 1-257,0-28-160,26 26-128,1-25 129,28 0-97,-5-27 128,-22 0 0,-1 0 32,26-27-64,-27 0 0,-26-25-64,0 26 0,0-28-64,-26 1-224,-27 28-128,-2-3 224,5 28 288,22 0 32,-26 28-192,28-3 96,26 2 0,0-1-32,26 0 64,28 2 129,24-2-417,-23-26-193,24 0-255,1 0-706,-28 0-1472,-26-26-3780</inkml:trace>
  <inkml:trace contextRef="#ctx0" brushRef="#br1" timeOffset="87041.97">26891 11439 16143,'0'-28'1569,"0"28"-1345,0 28 129,-27-1 768,27 26 224,-27 26-160,27 28-768,-26-2-161,26-25-256,0 25 0,26 2-192,-26-28-257,54-26-127,-26 0-161,-4-27-288,2-26-224,29 0-737,-28-26-1505,-27 0-1314,24-26-2177</inkml:trace>
  <inkml:trace contextRef="#ctx0" brushRef="#br1" timeOffset="87279.99">27075 11863 12812,'28'27'3299,"-28"-2"-2114,26 3-192,1-2-256,25 27-225,1-26-320,26-1-288,-26 1-577,2-27-95,-28 0 95,-3 0-544,-24 0-321,0-27 449,0-26 449,-24 26 512,-3 1 128,-28 26 128,29-26 448,-26 52-223,25-26-65,-26 26-32,1 28 65,25-1-193,-26-1-128,25 3-673,4 23-3171</inkml:trace>
  <inkml:trace contextRef="#ctx0" brushRef="#br1" timeOffset="87518">27475 11519 12523,'78'26'1602,"-51"27"-673,25 0 896,-25 27 129,26 26-224,-26-28-449,-27 29-1089,0-27-96,-27 27 33,0-29-1,1-24-353,-26-2-287,25-26-129,-28 1-608,55 0-544,-26-27-2564</inkml:trace>
  <inkml:trace contextRef="#ctx0" brushRef="#br1" timeOffset="87707.01">28028 11915 17072,'53'0'448,"-25"0"-288,23 0 737,30 0-384,-29 0-545,-25 0-1090,0 0-3906</inkml:trace>
  <inkml:trace contextRef="#ctx0" brushRef="#br1" timeOffset="87836.02">28081 12022 17104,'-26'53'1185,"26"-53"-801,26 27 1506,29-27-160,-31 0-898,31 27-671,-2-27-674,-28 0-1761,2 0-2659</inkml:trace>
  <inkml:trace contextRef="#ctx0" brushRef="#br1" timeOffset="88334.05">30147 10643 13548,'0'28'513,"0"-28"159,0 52 706,0 2-225,0-1-352,26 0-513,0 26-288,-26 28-64,26-29-385,-26 2-704,27 0-1089,0-1-1730,-27-26-1024</inkml:trace>
  <inkml:trace contextRef="#ctx0" brushRef="#br1" timeOffset="88543.06">29405 11598 14926,'-105'27'1569,"105"-1"-1152,0 1 223,53 0 513,26-27-128,26 0-544,81 0-353,52 0 32,26 0 320,2 0 33,-28 0-321,-80 0-160,28 0-64,0 0-1057,-29 0-1121,3 0-1410,-80 0-8519</inkml:trace>
  <inkml:trace contextRef="#ctx0" brushRef="#br1" timeOffset="88919.08">29353 12446 15822,'0'0'961,"0"0"-736,0 27 1088,0-27-96,26 26-448,-26 26-353,26 2-224,-26-1-256,27 0-256,-27 1 0,27-2-129,-27 1 33,26-26-161,-26 0-480,0-27-833,26 0-2177</inkml:trace>
  <inkml:trace contextRef="#ctx0" brushRef="#br1" timeOffset="89076.09">29564 12473 14189,'27'0'2018,"-27"0"-2018,26 0 96,26 26 160,30-26 513,-4 0-449,2 0-288,-1 0-736,0-26-1218,-53 26-1986,28 0-4228</inkml:trace>
  <inkml:trace contextRef="#ctx0" brushRef="#br1" timeOffset="89228.1">29856 12287 1089,'-27'54'10441,"27"-28"-9832,0 26-129,0 2 577,0-1-224,0 26-416,0-26-353,0 26-673,0 1-864,27-27-2275</inkml:trace>
  <inkml:trace contextRef="#ctx0" brushRef="#br1" timeOffset="89567.12">30412 12685 17424,'0'26'1217,"0"-26"-1601,27 0 416,-3 0 192,4 0 160,-2 0-127,1 0-129,25 0-96,1-26 96,-26-1-64,0 27 0,-27-27-96,-27 1-128,0 26 128,-26-26-32,1 26 352,-1 26-128,1 0-96,-2 28 64,26-28 161,2 28 159,52-29-64,2 30-159,26-30-97,-2-25-224,-26 0-257,28 27-544,-2-27-608,1 0-1506,26-27-5797</inkml:trace>
  <inkml:trace contextRef="#ctx0" brushRef="#br1" timeOffset="89799.13">31020 12341 4836,'-25'0'10826,"25"0"-10185,0 0 384,0 0 64,25 0-641,2 0-544,-1 0-640,28 0-578,-2 0-2113,-26 0-5221</inkml:trace>
  <inkml:trace contextRef="#ctx0" brushRef="#br1" timeOffset="90180.15">31548 12181 13676,'0'-27'-352,"0"27"-128,0 0 896,-24 0-64,-3 0-127,27 27 127,-28 1 32,2-3 33,26 2-65,0 25-160,0-24-96,26 24 96,2-26 193,-1 1 223,25 0 33,-25-27 0,26 0-289,-28 0 32,29-27-159,-28 0-33,1 1-192,-27-26-128,0 24-257,0-24-672,-27 25-448,-26-26 384,1 26 929,-1 2 288,26 25-64,-25 0 288,52 25 257,-27 2 448,27 26-289,27-26-159,-3-1-321,4 0-160,25 2-224,-1-2-352,-25-26-1186,26 0-2722</inkml:trace>
  <inkml:trace contextRef="#ctx0" brushRef="#br1" timeOffset="90339.16">31867 11995 15887,'0'-26'992,"0"26"-863,26 0 1440,1 0-544,25-26-705,3 26-352,-2 0-800,-1 0-1347,-25 0-3554</inkml:trace>
  <inkml:trace contextRef="#ctx0" brushRef="#br1" timeOffset="90483.17">32027 11943 11851,'-28'26'2594,"28"0"-1633,0 1 1153,0 0-544,28-1-770,-28 28-736,26-2-672,-26-24-673,0 24-1250,27-26-4163</inkml:trace>
  <inkml:trace contextRef="#ctx0" brushRef="#br1" timeOffset="90649.18">32159 12287 14445,'53'0'1313,"-28"0"385,2 26 416,26-26-1153,-26 28-833,25-2-256,1 0-513,-1 0-512,-25 1-961,28-27-3203</inkml:trace>
  <inkml:trace contextRef="#ctx0" brushRef="#br1" timeOffset="90793.19">32583 12287 12075,'-28'0'1441,"28"0"289,-54 26 993,30 2-866,-4 24-1344,-25-26-962,26 28-1729,-25-1-3811</inkml:trace>
  <inkml:trace contextRef="#ctx0" brushRef="#br1" timeOffset="91305.22">31576 11837 8167,'-28'0'5702,"4"0"-5318,-3 0 609,27 0 961,0 0-641,0 0-993,51 0-192,4 0-63,23 0-33,29 0 192,25 0-128,1 0-32,-1 0-96,27 0-769,-54 0-1537,-26 0-2723</inkml:trace>
  <inkml:trace contextRef="#ctx0" brushRef="#br1" timeOffset="96092.49">11804 8233 8103,'-54'0'1313,"54"0"-288,-24 0-736,24 0 63,-28 0 769,28 28 288,-27-3-256,27 28-288,27 1-160,1-2-289,-28 1-288,24 26-31,2 27-33,-26-27 0,0 28 0,0-27 0,0 25 64,0 2 96,0 25 32,-26-26-127,26 0-129,-24 0 96,24 0-64,0-26 0,0-2-32,24-24 32,-24 24 0,0-50 96,26-1-192,-26-2 160,0 2-128,0-27 192,0 27-192,0-27 64,28 0 256,-28 0-128,27 0 65,-27 0-129,27 0-32,25 0-96,-26-27 64,28 27-64,-28 0 96,26 0-384,2 0 448,-2 0-32,1 27-160,2-27 128,-5 0-32,32 26 0,-30-26-32,28 0 0,-2 0 32,1 0-32,1-26 0,-1 26 0,2 0 0,-2 0-32,26 0 64,-25 0-32,-1-27-64,26 27 192,-24 0-224,25 0 96,-1 0 0,-25 0 32,25 0-320,1 0 544,-28 0-320,30 0 0,-2 0-32,-28 0-65,30 0-223,-30 0 576,0 0-256,4 0 0,-30 0 32,1 0-256,0 0 224,-27 0 32,0 0 0,-26 0 96,27 0-128,0 27 0,-27-27 32,52 0 32,-26 0-96,28 0-353,-26 0 193,22 0-225,-22 26 97,26-26 256,-30 0 96,4 0 96,-28 0-32,26 0 32,-26-26 192,27 26 65,-27 0-97,0 0-64,0 0-96,0 0-32,0-27 0,0 27-64,0 0 32,0 0 0,27-27 32,-27 27 0,0-25-288,0 25 608,0-27-128,0 27 1,0-28-354,26 3 290,-26-2-225,0-25 64,26 24 32,-26-24 32,0-1-96,0-27 0,0 1 96,0-1-160,0 0 96,0-25-97,0-28 130,0 27 31,0 1-161,26-28 97,-26 26-64,0-25 0,27 0-32,-27 27 64,0 25 64,0 0-96,0 1 224,0 26-128,0 26 0,0 0 65,0 1-130,0 26 1,0-26-128,0 26 128,0 0-128,0 0 128,0 0-64,0 0 32,0 0 32,0 0 0,-27 26 192,1-26-96,-26 26 32,-2-26-96,-24 27 128,-30-27-32,2 27-96,-52-27 32,0 0-64,-55 0 193,2 26 95,-29-26-128,30 0 64,-28-26 128,25 26-191,-24-27 351,26 27-160,-2 0 1,2 27-193,52-27-128,-27 26-32,28 26-321,24 2-768,2-1-672,0 0-1891,26 1-8455</inkml:trace>
  <inkml:trace contextRef="#ctx0" brushRef="#br0" timeOffset="183855.51">24483 4179 6950,'-27'0'1473,"0"0"353,27 0 192,0 0-320,0 0-225,0 0-544,27 0-577,25 0 97,-25 0-33,54 0-128,-30 0-127,30 0-33,-2 0-64,-1 0-64,-24 0-96,-1 0-353,-28 0-319,2 0-706,-27 0-1377,-27 0-1088</inkml:trace>
  <inkml:trace contextRef="#ctx0" brushRef="#br0" timeOffset="184129.53">24640 3940 8968,'27'0'320,"-27"-26"385,0 26-385,0 26-63,-27 1 127,-25 0-256,-1 26-64,-26-1 32,26 1 96,1 1 673,-2-29-224,28 28-417,26-26-64,0 0 96,26-1 1,28 1-65,-2 0-256,1-2-257,26-25-575,-26 28-1379,26-28-2753</inkml:trace>
  <inkml:trace contextRef="#ctx0" brushRef="#br0" timeOffset="184468.55">24376 4974 13324,'-25'25'1474,"25"-25"-1827,25 0 449,2 0 609,26 0 416,-1 0-32,28 0-705,25 0-288,-26 0 33,29 0 31,-56 0-128,28 0-417,-55 0-255,2 0-930,0 0-1665,-27 0-2594</inkml:trace>
  <inkml:trace contextRef="#ctx0" brushRef="#br0" timeOffset="184727.56">24588 4842 9352,'-27'25'1218,"27"-25"-2115,-26 0 801,-1 0 96,2 28 192,-2-3 224,-26 2-352,1 0 0,25 26 641,0-26 576,1-2-608,26 3-417,0-3 128,26-25 129,28 28-225,-2-1-256,1-27-192,26 0-384,2 25-962,-30-25-2754</inkml:trace>
  <inkml:trace contextRef="#ctx0" brushRef="#br0" timeOffset="185088.58">24403 5636 13869,'-27'28'2242,"27"-28"-2242,27 0 640,-1 0 449,28 0-224,-2 0-224,29 0-449,-4 0-224,-22 0 32,24 0-192,-53 0-449,26 0-416,-25 0-865,-27 0-1153,0 0-1665</inkml:trace>
  <inkml:trace contextRef="#ctx0" brushRef="#br0" timeOffset="185342.6">24616 5556 6149,'-55'0'1794,"55"0"-1314,-26 28 802,26-28-738,-27 26-159,2-26 63,-2 26-352,27 2-32,-27-2 321,1 0 768,26-26-321,-27 27-63,54-2-192,-27-25 95,26 28-351,1-28-225,25 0-160,1 27-193,-26-27-319,25 0-866,1 0-1600,-25 0-2307</inkml:trace>
  <inkml:trace contextRef="#ctx0" brushRef="#br0" timeOffset="186055.64">24376 7069 12395,'0'0'865,"27"0"-160,-27 0 1249,26 0-609,28 0-256,-2 0-288,29 0-545,-4 0-224,2 0-128,2 0-192,-29 0-289,-25 0-320,26 0-768,-53 0-1026,0 0-1601,0 0-3876</inkml:trace>
  <inkml:trace contextRef="#ctx0" brushRef="#br0" timeOffset="186307.65">24508 6961 9801,'0'0'1409,"0"0"-1825,-25 0 352,-2 0 64,0 28 288,1-3 481,-1 2-289,2 1-128,-2-3 321,27 2 288,0 25-449,27-24-287,-2-2-1,2 0-32,26-26-224,-1 26-128,28-26-641,-28 0-1505,29 0-3203</inkml:trace>
  <inkml:trace contextRef="#ctx0" brushRef="#br0" timeOffset="192776.02">26600 4603 32,'-27'0'2818,"27"0"-3971</inkml:trace>
  <inkml:trace contextRef="#ctx0" brushRef="#br0" timeOffset="193192.04">26600 4603 1889,'27'-53'2242,"-27"53"-31,0-26-322,0-2-351,0 3-577,0-3-641,0 3-288,0-2-160,0 27-32,0-27 384,-27 27-288,0 0-288,27 27 95,-26 0 129,0-2 96,0 28 96,26 27 96,0-26-64,26 24 1,0 2-1,0-1-64,1 1-32,0 0-64,-1-28 0,0 1 32,-26 2-33,0-30 33,-26-25-160,0 0-96,-1 0 64,0-25-641,-25-2-288,-1-1 352,26 3 801,-1-3 865,28-24 608,-24 52-416,48-28-576,4 28-161,-1-25 321,26 25-225,-1 0-352,28 0-224,-28 0-993,2 0-1570,24 0-3170</inkml:trace>
  <inkml:trace contextRef="#ctx0" brushRef="#br0" timeOffset="193438.06">26919 4920 3427,'-55'27'9897,"28"0"-9480,1-27-129,0 53 160,26-26-160,0-2 161,26 3-97,27-28-288,-26 25-64,25-25 192,2 0 33,0-25-65,-30 25 128,4-28 289,-2 3 159,-26-2-127,0-1-289,-26 3-384,26-2-192,-28 0-353,4 2-512,-3 25-224,0 25-2082,-1-25-2947</inkml:trace>
  <inkml:trace contextRef="#ctx0" brushRef="#br0" timeOffset="193619.07">27288 5107 7655,'27'0'6886,"-27"-28"-6213,0 3 864,0-2 1,-27-1-577,27 3 64,0-2-737,-27 27-352,27 0-449,27 0 1,0 0 64,25 0-1122,-26 0-2498,29 0-8840</inkml:trace>
  <inkml:trace contextRef="#ctx0" brushRef="#br0" timeOffset="194346.11">28320 4842 11787,'27'25'1601,"-27"3"-1441,26-28 609,-26 25-32,0 29-353,0-29-96,27 3-192,-27-1-96,0-2-96,0 3-160,0-28-833,0 25-2306,0-50-5221</inkml:trace>
  <inkml:trace contextRef="#ctx0" brushRef="#br0" timeOffset="194513.12">28347 4683 17936,'-27'25'1122,"27"-25"-1122,0-25-32,0 25 64,27 0-353,-1-27-447,1 27-1795,-2 0-5092</inkml:trace>
  <inkml:trace contextRef="#ctx0" brushRef="#br0" timeOffset="194750.13">28692 4788 4484,'0'0'9481,"24"0"-9481,-24 0 256,28 0 865,25 0-544,-26 0-417,-2 0-192,2 0-1057,0 0-2563,-27 0-5092</inkml:trace>
  <inkml:trace contextRef="#ctx0" brushRef="#br0" timeOffset="194888.14">28692 4947 7783,'-27'27'7847,"27"-27"-8167,27 0 416,-3 0 801,4 0-224,25 0-385,-1 0-384,2 0-1250,-28 0-2081,26 0-2915</inkml:trace>
  <inkml:trace contextRef="#ctx0" brushRef="#br0" timeOffset="195262.16">29379 4735 12107,'0'0'865,"0"-27"288,0 27 641,-26 0-1186,26 0-448,0 0-192,-26 27 0,26 0 64,0 26 0,0-1 32,0-24-64,26 24 32,26-25-32,-25-2 96,26-25 97,-27 0 63,27 0-32,0 0 64,-25-25 129,-4-2-97,3-25-32,-27 24 33,0-24-161,-27 25-96,-25 1-96,26-28 32,-1 54 64,-26-25-256,27 25-321,0 0-864,26 25-1570,0-25-2786</inkml:trace>
  <inkml:trace contextRef="#ctx0" brushRef="#br0" timeOffset="195892.2">30067 4762 11018,'0'0'1954,"0"0"-2082,0 0-417,0 0 289,0 26-1730,0-26-7399</inkml:trace>
  <inkml:trace contextRef="#ctx0" brushRef="#br0" timeOffset="196489.23">30093 4895 10826,'-26'0'544,"52"0"1058,-26 0 512,27-28-897,0 28-192,-1 0-417,26 0-319,2 0 255,24-25 65,-50 25-481,26 0-448,-54 0-737,24 0-1954,-24-27-8328</inkml:trace>
  <inkml:trace contextRef="#ctx0" brushRef="#br0" timeOffset="196705.25">30331 4656 16271,'0'0'-96,"26"0"-96,-26 27 1185,0-2 32,0 2-353,0 26-384,0-26-191,0 25 63,0 1-256,0 1-225,28-1-864,-28-1-705,27-24-896,0-28-1474</inkml:trace>
  <inkml:trace contextRef="#ctx0" brushRef="#br0" timeOffset="196972.26">30676 4999 13388,'27'0'1153,"-27"0"-1921,0 0 1344,0 28 513,0-28-480,26 0-353,-26 27-128,26-2-128,0-25-32,1 28 128,1-28 0,-1 25-64,-3-25 32,2-25 225,2 25-65,-28-28-32,0 3-64,0-2 32,-28-1 96,-22 3-159,-5-2-33,2 0-128,1 27-993,25 0-2915,27 0-8072</inkml:trace>
  <inkml:trace contextRef="#ctx0" brushRef="#br0" timeOffset="197462.29">31469 4920 10826,'0'27'1441,"-26"-27"-576,26 27 640,0-2-480,0 3-640,0-1-225,0-2-64,0 28 0,0-53 96,0 28 481,0-28-193,0 0-288,26-28 1,2-25 31,-1 28-96,-3-30 64,31 30 193,-29-29 63,1 29 32,-2 25 257,2 0-96,0 0-225,-1 0-128,1 25-256,-27 29-64,25-29-448,-25 30-1025,27-30-834,-27 28-4035</inkml:trace>
  <inkml:trace contextRef="#ctx0" brushRef="#br0" timeOffset="212851.17">23025 7942 6534,'28'0'1089,"-28"-27"608,0 27 161,0 0 0,0-26 64,0 26-705,0 0-705,0 0-287,0 0-1,0 0-64,0 0-64,0 26-32,-28 1 32,28 0-96,0-1 64,0 0-64,0 0 96,28 1 128,-1-27-224,0 27 129,25-1-65,1 1 32,52-27-64,-25 25 64,54-25-192,-2 0 128,25 28-160,28-28-97,2-28-95,50 3 160,1-28 160,-25 26-32,24-26 160,-26 1 353,2-2-33,-54 1-128,-52 28-160,-30-2-640,-22 0-321,-55 27-2370,0 0-5893</inkml:trace>
  <inkml:trace contextRef="#ctx0" brushRef="#br0" timeOffset="213334.2">22788 8313 3651,'-27'26'1409,"27"-26"-1120,-26 0 1216,26 27 769,0-27 353,26 0-353,-26 0-769,0-27-576,27 27-96,-27 0-32,27-26-65,-1-1-511,-26 2-161,26-29 0,-26 1-96,26 26 32,-26-26 32,27 0-128,-27 27 96,27 0-129,1-28-191,-4 54 160,2-26 64,2 26 64,-1 0 32,26 0 96,-1 0 96,28 0-320,-1 0 160,26 0-96,-23 0-737,-4 26-1569,-24-26-4004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0-10T01:14:37.564"/>
    </inkml:context>
    <inkml:brush xml:id="br0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7755 3444 4868,'0'0'641,"0"0"95,0 0 450,26 0 191,-26 0 288,0 0-576,0 0-416,0 0 64,0 0 128,0 0-129,0 0-191,0 26-129,0-26 97,26 0-161,27 0-64,0 0-31,26 0-129,2-26-32,25 26 0,-1 0-32,27 0-32,0 0-32,1-27 32,26 27 0,0 0-32,-26 0 32,26 0-32,-54 0-64,0 0-961,-51 0-2018,-29 27-5637</inkml:trace>
  <inkml:trace contextRef="#ctx0" brushRef="#br0" timeOffset="958.05">15775 3524 12299,'0'26'-96,"27"-26"0,25 0 673,29 0 191,-2 0 225,26-26-128,0 26-545,27 0-256,0 0-96,-24 0 0,-2 0-96,26 0-320,-27 0-449,0-27-641,3 27-1120,-2 0-1154</inkml:trace>
  <inkml:trace contextRef="#ctx0" brushRef="#br0" timeOffset="6485.37">4340 5193 4612,'0'0'1505,"0"0"-384,0 0 705,0 0 320,0 0-160,0 0-673,-27 0-448,27 0-96,0 0-33,0 0-223,27 0-193,-27 0 97,26 0 31,1 0-192,25 0-256,1 0-64,-1 0 128,2 0-160,0 25-320,-3-25-545,-24 0-1249,27 0-3171</inkml:trace>
  <inkml:trace contextRef="#ctx0" brushRef="#br0" timeOffset="9340.53">1534 6173 10473,'-53'0'161,"26"0"-33,27 0 320,-25 27 1058,25-27 191,-27 0-1056,27 0-449,0 0 224,27 0 97,-2 0-97,29 27-192,-1-27-31,-1 0-97,28 0-64,-28 26 0,29-26-64,-2 0-160,-26 0-193,26 0-191,-52 0-257,25 0-737,-26-26-1569,1 26-4772</inkml:trace>
  <inkml:trace contextRef="#ctx0" brushRef="#br0" timeOffset="9642.54">1932 6095 11050,'0'0'-416,"0"-27"352,0 27 320,26 0 769,-2 0 352,4 0-576,26 0-417,-2 0-128,1 27 65,0-27 191,-27 26-192,27-26-31,2 26-97,-29 0-96,-2 1-96,3 0 96,-27-27 64,0 26 257,0 1 63,-27-27-96,3 27-191,24-27-193,-26 25 96,-29-25-385,28 27 33,-25 26-1377,-1-25-2403</inkml:trace>
  <inkml:trace contextRef="#ctx0" brushRef="#br0" timeOffset="10494.6">1270 7685 7014,'-28'26'2531,"2"-26"-2307,26 0 288,-27 0 1058,27 0 191,0 25-832,0-25-512,0 0 31,0 0 225,27 0-1,-1 28 33,2-28-289,23 0-127,4 0-129,23 0-128,2 0 0,-1 0-32,1 0 0,-1 0 0,-1 0 32,4 0-64,-4 0-224,2 0-417,-28 0 321,-25-28-897,-27 28 31,27 0-1376,-27 0-5029</inkml:trace>
  <inkml:trace contextRef="#ctx0" brushRef="#br0" timeOffset="10781.61">1905 7499 13388,'0'26'-288,"0"-26"-32,0 0 384,27 0 320,-1 26 577,-2-26-160,31 0-545,-2 0-64,26 26 160,-26-26 257,26 27-225,2-27-63,-30 27-65,4-1-96,-29 2-160,-26-28 288,0 26 225,-26-1-257,-29 3-128,28-3-64,-23 3-128,22-2-160,1 0-321,0 1-896,-25 0-2435</inkml:trace>
  <inkml:trace contextRef="#ctx0" brushRef="#br0" timeOffset="14180.81">12889 8400 8968,'0'25'224,"0"-25"-544,0 0 224,27 0 160,-27 0 801,27 0 608,-2 0-928,2 0-321,-1 0-64,1 0 224,-27 0-224,28 0-160,-4 27-512,3-27-1858,-1 27-5574</inkml:trace>
  <inkml:trace contextRef="#ctx0" brushRef="#br0" timeOffset="14779.84">15192 8267 8584,'-53'0'704,"53"0"738,0 0-578,-25 0 65,25 0 256,0 0-416,25 0-737,-25 0 0,27 0-288,-1 26-1986,1-26-4933</inkml:trace>
  <inkml:trace contextRef="#ctx0" brushRef="#br0" timeOffset="15415.88">19110 8347 5317,'26'0'3555,"1"0"-3107,-27 0 1666,0 0-864,0 0-1283,27 0-2369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0-09T23:39:28.192"/>
    </inkml:context>
    <inkml:brush xml:id="br0">
      <inkml:brushProperty name="width" value="0.05292" units="cm"/>
      <inkml:brushProperty name="height" value="0.05292" units="cm"/>
      <inkml:brushProperty name="color" value="#FF00FF"/>
    </inkml:brush>
    <inkml:brush xml:id="br1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8753 8406 864,'-27'0'2050,"27"0"-32,0 0 352,-27-27-544,27 27-224,0 0-353,0 0-256,0 0-64,-25 0-65,25 0-255,0 0-64,0 0-193,0 0-224,0 0-64,0 0-96,25 0 128,-25 0 32,54 0-96,0 0-32,-3-27 32,30 27-32,-2 0-32,26 0 32,2 0-32,0 0-192,25 27-64,26-27 32,-26 0 63,26 0 129,2 27 64,-2-27 64,1 0-32,-26 0 161,-1 0 191,0 0-64,-26 0-160,-1-27-128,3 27 32,-3 0-128,-26 0 64,1 0 0,-28 0 64,1 0-64,2 0 33,-31 0-130,-24 0-31,0 0-384,0 27-705,-24-27-2467</inkml:trace>
  <inkml:trace contextRef="#ctx0" brushRef="#br0" timeOffset="1230.07">574 5172 9192,'0'0'32,"0"0"-320,0 0 224,0 0 96,0 0 384,0 0 769,27 0-544,-1 0-353,1 0 1,25 0 127,1 0 289,26 0 31,2-25-351,-3 25-33,28-28-128,1 28 65,25 0-129,1-25-32,-1 25 0,27 0 32,-2 0 32,57 0-64,23 0-32,0 0 33,29 0 95,-54 0-32,0 0-96,-80 25-32,0-25-32,-52 28-96,25-28-32,-50 25-192,23-25-1,-24 27-191,24-27-97,-24 0 193,-29 0-64,2 0-129,-1 0-1249,1 0-4355</inkml:trace>
  <inkml:trace contextRef="#ctx0" brushRef="#br0" timeOffset="5026.28">1130 7002 864,'-27'25'2787,"27"-25"-1153,0 0 1889,-25 0-576,25 0-833,-27 0-641,27 0-672,0 0-225,0 0 161,0 0-192,27 0-161,-27 0-32,25 28 65,-25-28-33,27 0-96,26 0-160,-1 0 33,2 0-193,24 0 32,2 0 0,-1-28-97,-24 28-63,-2-25-192,-1 25-289,1-27-159,-26 27 31,-27 0-448,0 0-1025,0-27-1762,-27 27-2370</inkml:trace>
  <inkml:trace contextRef="#ctx0" brushRef="#br0" timeOffset="5293.3">1581 6923 5541,'0'0'192,"26"-28"705,1 28 512,-27 0 289,25 0-161,2 0-704,-27 0-545,27 0-64,-1 0 65,1 0 191,-2 28-320,29-28-128,-28 0-32,1 25 0,-2 2 225,2-27 639,-27 27-95,0-2 32,-27 3-64,2-1-289,-28-2-224,26 2-32,-25-2-320,-1 3-32,-1-1-897,29-1-961,-2 0-3235</inkml:trace>
  <inkml:trace contextRef="#ctx0" brushRef="#br0" timeOffset="6000.34">1157 2524 7623,'-27'0'4228,"27"0"-4132,0 0 608,0 0 225,0 0-160,27 0 32,-1 0-289,26 0-319,2 0-65,-1 0-64,-1 0-64,29 0 0,-30 0-257,4 0-607,-2 0-546,-28-28-928,2 28-1281</inkml:trace>
  <inkml:trace contextRef="#ctx0" brushRef="#br0" timeOffset="6253.35">1581 2392 10505,'-28'-28'609,"28"28"-353,0 0 129,0 0 95,0 0 577,28 0-512,-2 28-289,26-28-64,2 0 353,-1 26-1,-28-26-288,29 0-64,-28 25-31,26-25-33,-52 28 160,27-28 96,-54 25-31,2 3-161,-2-1-128,-26-2-96,1-25-256,-1 27-737,-1 0-1410,2-1-5060</inkml:trace>
  <inkml:trace contextRef="#ctx0" brushRef="#br0" timeOffset="14282.81">5603 9120 7815,'0'-25'1537,"0"25"-384,0 0 449,0 0-321,0 0-480,0 0-513,0 25-320,27 2 128,-27 26 193,27 26 31,-27 27-64,26 0-96,-26 27-96,0 26-64,0-27 0,0-27 0,0-24 64,0-30 32,-26-23 257,26-1 255,0-27 321,0 0 128,0 0-833,0-55-256,0 4-160,0-2-224,0-2-289,26-23 193,0 24 127,27 2 257,-26 26 64,-1 26 128,26 0 257,-25 26 63,0 26-96,1-25 161,-28 26-225,26 26-128,-26-26 32,24 26-192,-24-24 64,0-2-64,27-1-224,-27-25-161,0 26-416,0-53-672,28 27-1922,-28-27-7848</inkml:trace>
  <inkml:trace contextRef="#ctx0" brushRef="#br0" timeOffset="14715.84">6477 10048 12459,'28'-28'1794,"-56"28"-1538,28 0 321,-27 0 384,0 0-289,-25 28-319,26-3-353,-1 29 0,0-1 0,1 0 32,26 1-64,26-2-96,1 1-225,26-26 161,-1-1 32,2-26 128,24 0 32,-23 0 96,-4-53 64,-23 26 32,-2-26-32,1 1-63,-27 25-33,0-26 64,-27 25-128,-27 3 32,3-1 96,-30 26 32,29 0 352,-2 0-63,28 26-417,0-1 128,0 3 192,52-1-31,0-1 63,0 1-192,28-27-64,24 27-96,-23-27-224,-4-27-256,3 27-801,0 0-481,-29-27-1889</inkml:trace>
  <inkml:trace contextRef="#ctx0" brushRef="#br0" timeOffset="15292.87">7271 9227 8712,'0'-27'448,"-26"1"-31,26 26 1024,-28-27-352,4 27 192,24 0-160,-27 27-512,0-1-225,-1 27 161,2-1 191,2 28-127,-4 26-193,28 0-159,0-27-129,0 28-128,0-29 32,0-24-32,28-1-32,-4-1-289,30-24-319,-27-28-417,0 0-1025,-3 0-3203</inkml:trace>
  <inkml:trace contextRef="#ctx0" brushRef="#br0" timeOffset="15538.88">7377 9624 14061,'0'0'1121,"0"0"-577,0 0 513,26 27 225,1-2-1,0 2-544,25-1-449,1 28-128,-1-28-160,1 0 32,2 0-224,-4-26-449,-23 27-320,25-27-320,-53 0-288,25 0-1250,-25-27-3907</inkml:trace>
  <inkml:trace contextRef="#ctx0" brushRef="#br0" timeOffset="15725.89">7801 9597 12812,'0'27'1473,"-28"-27"-1345,1 27 1249,3-2 289,-3 2-417,-27 26-544,27 0-737,-25-1-96,-1 2-161,26-1-319,27-1-577,0-52-481,0 28-1249,27-28-2209</inkml:trace>
  <inkml:trace contextRef="#ctx0" brushRef="#br0" timeOffset="15971.91">7906 9279 14349,'0'-26'1441,"27"26"-1473,-27 26 545,0-26 832,26 53-128,1 0-480,-2-1-417,29 2-160,-1 26-31,-25 0 159,-4-28-320,3 1 96,-27 26-64,0-26 64,-27-26-96,3 26-192,-4-28-577,1-25-1441,-26 27-3492</inkml:trace>
  <inkml:trace contextRef="#ctx0" brushRef="#br0" timeOffset="16403.93">8674 9624 15983,'0'0'416,"0"0"257,25 0 640,2 0-448,26 0 160,-1 0-641,3 0-256,-2 0-448,-29 0-353,31 0-704,-28 0-737,-1 0-1185,-26 0-6759</inkml:trace>
  <inkml:trace contextRef="#ctx0" brushRef="#br0" timeOffset="16533.94">8753 9809 15342,'0'52'416,"0"-25"609,26-27 545,2 27-161,51-27-704,-26 0-705,-1-27-1153,2 27-1570,-2 0-2818</inkml:trace>
  <inkml:trace contextRef="#ctx0" brushRef="#br0" timeOffset="17305.98">9998 9437 7238,'0'-52'3716,"0"52"-2627,0-26 641,0-1-353,0 0-128,-28 1 0,1 26-544,1 0-577,2 0-224,-31 26 0,2 1 64,1 26-96,-2-1 96,28 30 0,0-4 0,26 1 0,0 1-33,52-1 194,2 1-161,-2-27 32,28 27 96,-2-55 0,4 3 32,23-28 288,-26-28 97,27 28-65,-54-53-95,2 1-97,-2-1 0,-52-1 96,0 2-127,0-28-129,-24 2 160,-31 24-320,-24-24-128,-1 24-609,-25 1 320,0 26 385,23 27 96,4 0 0,-2 27-96,28 26 32,25 1 32,0-2-128,27 1 192,27-1 32,26 1 32,-1-26 0,2 0 64,24-27-31,4 0-129,23 0-65,-53 0-543,28-27-898,-1 27-319,-26-27-1090,-26 1-5061</inkml:trace>
  <inkml:trace contextRef="#ctx0" brushRef="#br0" timeOffset="17544">10554 9227 11242,'0'0'2306,"0"0"-2081,0 0 479,27 0 513,-3-27 257,30 27-161,0 0-833,24 0-287,-24 0-193,-2 0 64,1 0-32,-26-26-321,-2 26-1056,-25 0-705,0 0-3203</inkml:trace>
  <inkml:trace contextRef="#ctx0" brushRef="#br0" timeOffset="17731">10765 9227 12844,'0'26'832,"26"-26"257,1 26 929,-27 0 64,0 1-672,27 0-898,-27-1-159,0 26-257,0 2-128,0-1-129,25 0-735,-25-26-354,0 25-447,27-25-609,-27-1-3300</inkml:trace>
  <inkml:trace contextRef="#ctx0" brushRef="#br0" timeOffset="17984.02">11242 9597 11050,'25'27'5317,"2"-27"-4740,-27 27 608,27-2 96,-1 2 96,28-1-480,-29 1-641,28 0-224,2-1-32,-4 0-160,3 0-320,-27-26-962,25 0-992,-25 0-769,-27 0-6855</inkml:trace>
  <inkml:trace contextRef="#ctx0" brushRef="#br0" timeOffset="18172.03">11771 9544 14445,'-26'0'1602,"-1"0"-1378,-1 27 961,-23-1 417,23 1-1,-49 25-640,22 1-705,2 1-160,1 24-160,-28 2-544,28-1-1538,25-26-3075</inkml:trace>
  <inkml:trace contextRef="#ctx0" brushRef="#br0" timeOffset="26257.5">4439 8936 7431,'0'26'800,"0"-26"-543,0-26-1,27 26 192,-27 0 609,25-28-64,2 3-512,-27 25-257,27-28-32,-1 28 256,1-25 225,-2-1-160,2 26-193,0-28-32,-1 2-192,1-1-32,-2 27-64,29-27 0,-28 1 0,2 0 0,23 0 32,4-1 32,-2 0-128,-1 1 128,1-1-64,-1 2 32,-25-2-32,26-1 0,-1 3 0,2-2 32,0 0-32,25-26 32,-26 26-32,26-26 0,0 1 0,1 25 0,-28 1 0,28-28 32,-26 28-32,25 0 0,-26-27 0,26 26 0,0 1 0,-26-26 0,26 25 33,1-26-33,-28 26 0,29-25 0,-2 24 64,1-24-64,-2 0 32,28-3 0,-26 2-32,-2 28 32,4-29-32,-4 1 32,-24 0-32,24 27-32,1-27 32,-26 0 0,26 26 32,2-25-32,-3-1 0,-24 26 0,-2-25 32,2 24 0,-1-24-32,-1 24 0,1-24 0,26 25 0,-26 1 0,2-28-32,-3 28 64,1 0-64,-26-27-128,25 26 480,1 1-288,-1-26 0,2 25-32,-1-1-64,-1 3-64,1-3-128,-25-24 31,23 24 193,30 2 224,-29 0-224,28-26 64,-28 24 97,28-24-129,-1 25 96,2-26-96,-2 26 0,-2-25 32,5-1-32,23 26-32,-26-25 64,1-1-32,25 25 0,-26-24 32,29-2-64,-3 1 64,-26 28 0,29-29-32,-3 1 0,0 0 0,-26 1 0,53-2 0,-25 1 32,-1 1-32,0-1 32,-28-1 0,29 28 32,25-28 32,-53 2-96,26-2 32,3 2-32,-3 0 0,1-3 0,26 30 0,-27-29 0,0 1 0,3 1 0,-29 25 32,26-26 96,3 26-32,-2-26 0,-1 1 0,-26 25 33,27-27-65,0 2-64,-1 26 96,-26-28-64,29 2 64,-3 25 32,-26-26 64,1-1-64,26 29-64,-28-28-32,30-1 0,-30 26-32,28-22 32,-26-4 32,26 1 33,-28 26-33,28-25 96,-26-2 0,26 2-96,-25 25-32,-4-26 32,2 1 32,2 25 0,-2-26-128,1 27 96,-1-27-160,-1 25 128,2-23-32,-1-3-64,-24 0 288,23 2-160,2 26 65,-28-28-290,28 28 193,-1-26 0,2 25-64,-2-26 32,0 26 32,-26 0-64,-26 27 64,25-25 33,28-2-97,-28-26 224,28 25-64,-2-23-64,4 23 0,23-25 0,-26 0-96,1 1 64,-2-28 96,4 28-96,-4-3 192,0 3-128,3-28 33,24 28 31,-26 0 32,1-3 0,-1-23-224,26 24 64,-24-26-32,25 28 32,-1-1 96,3 0-192,-31 1 32,30-30 128,-2 30-64,2-1 160,-2-27-31,-26 28-1,26-28-96,-23 27-64,-29 1-128,26 25-513,-53-26-1153,26 53-1088,-52-27-5222</inkml:trace>
  <inkml:trace contextRef="#ctx0" brushRef="#br0" timeOffset="29053.66">19606 298 8584,'0'-52'800,"0"24"514,0 28-578,0 0-928,0 0 544,0 28 673,0-3-64,27 28-96,-27 27-352,0-1-97,0 28-64,0-2-159,0 2-33,0-27 288,0-2 65,0 1-129,0-51 0,0-3 193,0-25 192,0 0-705,26-25-256,-26-28-417,26-1 193,0 1-321,1 0 192,0 27 193,25 0 256,-26 26 32,1 0 192,-27 26 128,27 0-64,-1 2-96,-26 24-63,26 1-162,-26-26-511,0 26-1314,26-28-3715</inkml:trace>
  <inkml:trace contextRef="#ctx0" brushRef="#br0" timeOffset="29841.7">20294 987 11594,'27'-27'929,"-27"1"801,0-1-449,0 27-1089,0-25 65,-27 25-193,0 0-192,27 0-1,-26 0 33,0 25 64,0 28 0,26 1 64,0-29 0,0 28 0,0 2 32,26-30-32,26 2 97,2-2 31,-28-25 0,26 0 64,2 0 32,-28-25 65,0-2-33,0-26-256,-26 26-96,0-26-128,-26 1 64,0 25 64,-27 1 64,0-1 32,27 27-32,0 0 0,-1 0 0,0 27 96,27 26-64,0-26-32,27-2-385,26 3-544,-1-3-1120,2-25-4518</inkml:trace>
  <inkml:trace contextRef="#ctx0" brushRef="#br0" timeOffset="30058.71">20850 404 15662,'0'-80'-96,"-27"54"160,27 52 128,-26 1-31,26 26 351,-28 26-320,28 1-192,0 0-224,0 25-160,28-25-353,-2-1-993,1-26-1409,25-26-4099</inkml:trace>
  <inkml:trace contextRef="#ctx0" brushRef="#br0" timeOffset="30203.72">21034 748 8199,'0'-53'7111,"0"53"-7463,0 0 544,0 27-128,27-1-32,-1 1-32,1 0-769,25-1-1569,1-26-2691</inkml:trace>
  <inkml:trace contextRef="#ctx0" brushRef="#br0" timeOffset="30331.73">21379 748 11306,'-54'-26'481,"30"26"-417,-30 26-32,0 1-32,3-27 0,23 27-289,-25 25-2625,53-24-3492</inkml:trace>
  <inkml:trace contextRef="#ctx0" brushRef="#br0" timeOffset="30534.74">21301 324 15086,'24'-78'-192,"4"78"352,-2 0 224,28 52-64,-29 1 641,28 0-480,-26 26-289,0-26-128,-27 26-160,0 1-128,0-27-225,0 27-448,-27-26-1281,0-2-3811</inkml:trace>
  <inkml:trace contextRef="#ctx0" brushRef="#br0" timeOffset="30693.75">21590 590 15758,'80'-27'545,"-52"0"416,23 2 224,-25 25-1185,2 0-32,-1 0-449,-3 0-1665,-24 0-1665,0 25-5030</inkml:trace>
  <inkml:trace contextRef="#ctx0" brushRef="#br0" timeOffset="30808.76">21722 643 13805,'0'27'576,"0"-27"97,0 0 320,27 25-705,-1-25-32,2 0-416,23 0-1826,-23 0-8520</inkml:trace>
  <inkml:trace contextRef="#ctx0" brushRef="#br0" timeOffset="31204.78">22278 404 17072,'0'-53'96,"0"26"-352,-27 27 127,27 27-31,-25 0 128,-2-1 32,1 26-64,26 3-224,0-3-225,0 28 193,26-28 128,26-25 224,2 26 64,0-26 96,-3-27-32,30 0-32,-29-27-63,2 0 31,-28-26 224,1 28-128,-2-30-192,-25 3-160,-25 0 32,-28-3 128,26 3 224,-52 26-64,26 26-160,1-27-64,-1 27 32,-2 0 0,28 27 64,27-27 160,0 53 0,0-28-95,54 2-161,0 26-97,-3-26-287,4 0-513,23-27-1762,-24 0-7270</inkml:trace>
  <inkml:trace contextRef="#ctx0" brushRef="#br0" timeOffset="31371.79">22650 166 3395,'0'-27'11947,"25"0"-11979,29 27 256,-28-26-192,26 26 481,2 0-161,0 0-576,-30 0-1506,3 0-2786</inkml:trace>
  <inkml:trace contextRef="#ctx0" brushRef="#br0" timeOffset="31522.8">22861 59 9224,'-27'0'2531,"27"27"-1314,0-1 641,0 1-321,0 0 65,0 25-994,27 1-608,-27 0-32,28-26-512,-28 26-578,0-26-1120,26-2-4644</inkml:trace>
  <inkml:trace contextRef="#ctx0" brushRef="#br0" timeOffset="31724.81">23047 456 13869,'52'0'448,"-25"0"833,26 0-128,-27 27-64,27-27 417,0 28-769,-1-28-577,2 25-192,-2 2-321,-26-27-447,2 27-514,-1-27-608,-27 25-1313,27-25-5637</inkml:trace>
  <inkml:trace contextRef="#ctx0" brushRef="#br0" timeOffset="31868.82">23523 298 12043,'-54'26'3651,"30"1"-2946,-4 0 993,1 51-834,-26-23-767,1 24-1315,-28 1-3458</inkml:trace>
  <inkml:trace contextRef="#ctx0" brushRef="#br0" timeOffset="37379.11">2082 13307 12523,'-27'0'641,"27"0"-513,-24 0 833,24 0 160,0 0-224,0 0-577,0 0-160,0 0 353,0 0-33,24 0-63,31 0-193,-2 0-64,-1 0-32,2 0-32,24 0-64,-24 0 32,-2 0-64,1 0-256,-26-27-224,27 27-385,-54 0-352,24-27-737,-24 27-1698,0 0-5829</inkml:trace>
  <inkml:trace contextRef="#ctx0" brushRef="#br0" timeOffset="37668.15">2506 13041 11627,'0'0'448,"0"0"-832,0 0 832,0 0 321,0 0-161,27 27-448,1 0-31,22-1-1,5 1 160,-2-2 32,-1 3 65,-25-2-161,0 0 160,25-26 289,-52 27-129,26 0-95,-26-27 159,0 26-95,-26 1-385,0 0-96,0-2 64,-1 2-192,-28 26-416,31-26-481,-29-1-481,25 0-1985,1 2-7431</inkml:trace>
  <inkml:trace contextRef="#ctx0" brushRef="#br0" timeOffset="43373.48">5127 4536 2722,'-26'0'320,"26"0"385,0 0 672,0 0 289,0 0 352,-27 0-385,27 0-383,0 0 159,0 0-64,-27 0-64,27 0-128,0 0-96,0 0-192,0 0-64,0 0-417,0 0 1,0 0-225,0 0 0,0 0-160,27 0 64,0 0-96,-1 0 64,1-25-32,25 25-32,-25 0 32,-1 0-64,26 0-128,-25 0 96,0-27 96,-1 27-128,2 0 32,-28 0-65,0 0 225,0 0 1,0 0 95,0 0-224,-28 0-64,2 0 95,-1 27 1,0-27-32,2 0-96,-28 25 0,26-25 224,0 0-64,2 0-32,-28 0 128,26 0-128,0 0-64,2 0 96,25 0 0,-27 0 0,27 27-96,0-27-96,0 0-96,27 0 288,-2 0 96,2 0 0,26-27-96,-26 27 0,25 0-64,-25 0 160,26 0-224,-28 0 224,2 0-128,0 0 96,-1 0 0,2 0-32,-28 0 96,0 0 96,0 0-64,0 0-224,0 0-512,-28 0-481,2 0-513,-1 0-1216,27 0-8489</inkml:trace>
  <inkml:trace contextRef="#ctx0" brushRef="#br0" timeOffset="45087.57">5657 3875 10217,'-27'0'417,"27"0"1312,-27-27-544,27 27-256,0 0 96,-28 0-672,28 0-257,0 0-225,-24 27 1,24-2 64,0 2 32,0 26-224,0-26-288,24 25-65,4-25 64,-1-27 97,0 26 288,-1-26 288,0 0 160,0-26 1,1-1 255,0 2-64,-27-2-31,0 0 63,0 1-127,-27-1 95,0 0 1,1 2 351,0 25-511,-27-27-449,26 27-609,27 27-768,0-27-1923,0 25-5604</inkml:trace>
  <inkml:trace contextRef="#ctx0" brushRef="#br0" timeOffset="45239.58">6054 3954 14637,'27'0'1089,"-27"0"-608,-27 0 576,27 0-993,0 0-513,-28 0-800,28 0-3139</inkml:trace>
  <inkml:trace contextRef="#ctx0" brushRef="#br0" timeOffset="45613.6">6265 3795 11947,'0'0'448,"26"0"-256,1-27 417,0-1-449,-1 28 513,0-25-129,-26 25-352,26-25 33,-26 25 479,0 0 161,0 0-609,-26 0-480,0 0 32,0 25 32,-1 0 32,0 3-257,1-1 97,26 0 160,0-1 64,26 1-96,1-2 128,0 2 64,25 0-32,1-1-32,-26-26 0,1 27 32,-4-27 64,-24 27 256,0-27 673,0 25 192,-24 2-256,-31-27 192,2 26-448,27-26-289,-27 28-544,0-28-577,27 0-1697,0 0-3684</inkml:trace>
  <inkml:trace contextRef="#ctx0" brushRef="#br0" timeOffset="46885.68">4650 15400 12940,'0'0'-353,"0"0"-351,27 0 704,26 27 192,-1-27 352,1 0-255,26 0-97,2 0 96,-2 0 0,-26 0-95,-1 0-97,28 0-96,-53 0-224,-2 0-705,2 0-353,0 0-1056,-27 0-1153</inkml:trace>
  <inkml:trace contextRef="#ctx0" brushRef="#br0" timeOffset="47136.68">5179 15267 5349,'0'-26'1281,"0"26"512,0 0-1056,27 0 160,0 0-64,26 0-353,26 0 257,-1 26 192,4-26 320,23 28-416,-26-3 32,1-25-193,-28 28-319,-26-3-193,-26 2 128,0 0-160,-52 26-96,-28-26-128,2 25 32,-4-26-96,5 28-609,22-28-736,3 0-994,-1 0-4259</inkml:trace>
  <inkml:trace contextRef="#ctx0" brushRef="#br0" timeOffset="51574.94">17726 16036 8327,'-27'27'385,"1"-27"-481,26 0 736,0 0 577,26 0-256,1 0-32,25 25-64,1-25-160,26 0 127,29 0-127,-3-25-192,1 25-97,26 0-128,1 0-160,-1 25 33,0-25-129,27 0 32,-26 0-32,-1 0 32,-27 0-32,-25-25 0,-1 25-96,-52 0-289,1 0-415,-28 0-1026,0 25-1889,0-25-5959</inkml:trace>
  <inkml:trace contextRef="#ctx0" brushRef="#br0" timeOffset="53548.06">17754 18367 768,'-28'0'2403,"28"0"-129,0 0-64,0 0-288,0 0-353,0 0-128,0 0-159,0 0-193,0 0-385,0 0-255,0-26-129,28 26-160,-28 0-64,24 0-32,3 0 64,27 0-31,24 0 95,3 0 64,24 0-96,27 0-96,0 0 128,28 0-192,-1 0 32,-2 0-64,-25 0-192,28-28 32,-53 28-513,25-26-31,-53 26-866,-1 0-1569,-51 0-3331</inkml:trace>
  <inkml:trace contextRef="#ctx0" brushRef="#br0" timeOffset="56475.23">5709 4484 9641,'26'0'1025,"-26"0"608,0 0 193,0 0-129,0-26 97,0 26-833,0 0-480,27 0-289,-27 0-256,0 0-321,27 0-1184,-1 0-2467</inkml:trace>
  <inkml:trace contextRef="#ctx0" brushRef="#br0" timeOffset="56648.24">6397 4511 14285,'26'0'577,"-26"0"-706,0 0 161,0 0-512,27 0-257,-27 0-288,27 0-3107</inkml:trace>
  <inkml:trace contextRef="#ctx0" brushRef="#br0" timeOffset="56815.24">7085 4590 672,'54'0'4324,"-27"0"-3555,0 0-32,-3 0-609,-24 0-128,28 0 0,-2 0-64,1 0-2307</inkml:trace>
  <inkml:trace contextRef="#ctx0" brushRef="#br0" timeOffset="56922.25">7773 4590 2594,'54'26'-1057</inkml:trace>
  <inkml:trace contextRef="#ctx0" brushRef="#br0" timeOffset="57088.25">8223 4643 1185,'79'-27'608,"-51"27"-191,25 0 95,-26 0 97,-2-26-513,2 26-224,26 0-1474</inkml:trace>
  <inkml:trace contextRef="#ctx0" brushRef="#br0" timeOffset="57232.27">8831 4590 1761,'27'0'7207,"1"0"-7752,-1 0 513,-27 0-160,26 0 449,-2 0 1088,4 0-993,-1 0-1313,0 0-3139</inkml:trace>
  <inkml:trace contextRef="#ctx0" brushRef="#br0" timeOffset="57383.28">9414 4643 6918,'55'0'224,"-55"0"257,26 0 287,-2 0-383,4 0-834,-1-27-3394</inkml:trace>
  <inkml:trace contextRef="#ctx0" brushRef="#br0" timeOffset="57521.28">10025 4643 6309,'52'0'-256,"1"0"-352,-26 0-994,-2 0 994,28 0 95,-26 0-1441</inkml:trace>
  <inkml:trace contextRef="#ctx0" brushRef="#br0" timeOffset="57708.3">11110 4722 15502,'79'28'-128,"-26"-28"384,-28-28-256,29 28-288,-28 0 288,1-27-801,0 27-4420</inkml:trace>
  <inkml:trace contextRef="#ctx0" brushRef="#br0" timeOffset="57852.3">11639 4695 7783,'51'0'4004,"4"0"-3300,-29 0 1218,-26 0-1121,27 0-32,-27 0-641,0 0-1185,0 0-3107</inkml:trace>
  <inkml:trace contextRef="#ctx0" brushRef="#br0" timeOffset="59028.37">12035 4722 8872,'-26'0'2178,"-1"-27"-1377,27 27-353,-27 0-224,27 0 257,-25-25 191,25 25-287,-27 0-321,27 0-64,-26 25 192,26-25 32,0 27 33,0 1-161,0-3-32,0 2-64,26-1 96,1-26 32,-2 0 192,29-26 97,-28-1-65,-26 2-128,27-3-32,-27 1 0,-27-25-95,1 25-65,-1 1-257,-25 26 33,-1 0-64,-1 0 64,29 26 96,-28 1-96,26 25 127,27-25 1,0 26-32,0-26 96,53-1 0,-26 0 32,25-26 32,1 0 32,-26 0 129,25-26 127,-25 26-64,-27-26-63,26-1-1,-26 2 32,-26-3-32,-1 28 64,-25-27-288,25 27-96,-26 0-160,26 0 64,-25 27-32,26 26-97,26-26-31,26-1-256,1 0-33,25-26-32,1 0 449,26 0 192,-26 0 160,26 0 128,-52-26-63,-1 0-1,2-1 0,-28 2 192,-28 25 161,2-28-65,-28 1-352,2 27-192,-1 0-256,1 0-96,-1 27 191,26 1 161,0-28 32,27 25-32,0 2-32,27-1-96,0-26-128,26 0 31,-1 0 65,-25 0 128,-1 0-577,1 0-2562</inkml:trace>
  <inkml:trace contextRef="#ctx0" brushRef="#br0" timeOffset="59677.41">11955 4722 7366,'-25'28'1218,"25"-28"127,0 0-128,0 25-256,0-25-32,0 0-289,0 0-95,0 27-97,0-27-159,25 26-193,-25-26-32,0 26-32,0 28 32,0-2-64,0 2 32,0 26 96,0-2 0,-25 2 192,25-1 33,0 1 63,0-1-256,0 1-32,0 0-31,0 0-33,0-2 0,25 2 96,-25-1 128,0 1 129,0-1 31,27 1-288,-27 0 32,0-28-160,0 29 0,0-29 0,0 1-32,0 1-32,27-2 160,-27 1-256,0-26 128,0-1 96,26 1-256,-26 0 256,0-2-160,0-25 32,0 28-32,0-28-512,0 0-770,0 0-543,0-28-2019,-26 28-4964</inkml:trace>
  <inkml:trace contextRef="#ctx0" brushRef="#br0" timeOffset="60081.43">11982 6710 11851,'0'53'288,"0"-26"-64,0-2-64,27 3-480,-27-28-1858,0 25-6342</inkml:trace>
  <inkml:trace contextRef="#ctx0" brushRef="#br0" timeOffset="64703.7">11930 6790 4260,'0'0'1089,"0"-27"-577,0 27 641,0 0 0,0 0 449,0 0-1,25 0-1024,-25 0 31,0 27 193,0-2 0,0 28-96,0-26-353,27 53-256,-27 0-64,0-28-32,0 28 0,27-1-128,-27-26 64,0-26-32,0-1-96,26 1-449,-26-27-832,0 0-2019</inkml:trace>
  <inkml:trace contextRef="#ctx0" brushRef="#br0" timeOffset="65836.75">12618 7372 864,'-27'0'3267,"27"0"-960,-26 0 95,26 0-192,-27 0-96,0 0-448,27 0-577,-25 0-225,25 0-95,0 0 0,0 0-513,0 0-64,25 0-32,2 0 65,0 0-97,51 0-128,-24 0 64,51 0 32,2-26 0,25 26-32,0 0-160,26 0 128,29 0-32,-28 26 32,25-26-32,2 0 64,-27 27-96,0-27-64,-2 0 160,-24 0-96,1 27 64,-29-27-32,-26 0 0,-25 0 0,-3 0-64,-23 0-288,-1 0-33,-27 0-159,0 0 191,0 0-127,0-27-609,-27 27-256,-1-27-257,28 1-800,-24-1-3460</inkml:trace>
  <inkml:trace contextRef="#ctx0" brushRef="#br0" timeOffset="66146.78">14946 7187 9513,'-24'0'1249,"-4"0"-1217,28 0 544,0 0 513,0 0 385,28 0-257,23 0-577,3 27-383,-3-1-97,30 0 128,-2 0 32,1 1 161,-1 26-161,-1-26-96,2 0 161,-28-2 31,30 2 1,-32-1-129,5 1 0,-28 1-96,-27-28-32,0 0-160,-27 25 321,-28 2-257,-22-2-192,-30 2 160,27 28-32,-25-30-96,53 2-193,-1-2-1120,-1 3-32,29-1-930,-2 25-4835</inkml:trace>
  <inkml:trace contextRef="#ctx0" brushRef="#br0" timeOffset="75346.3">11426 7319 2882,'0'27'1762,"0"-27"-97,0 0 770,-25 0-225,25 0-416,0 0-737,0 0-417,0 0-31,0-27 95,-27 27-63,27 0-161,-27 0-95,27 0-193,-26 0-96,-1 0 64,0 0 129,2 0-257,-2 0 64,-27 0 96,-24 27-224,-3-27 224,2 0-224,-26 26 128,-27-26 0,0 0 32,-1 27-128,1-27 192,-27 27-63,27-2 31,-28 2-64,1-1 96,-1-26 256,28 27 129,-25 1-289,24-28-32,27 0-63,-27 25 63,28-25 32,26 0-96,-1 0 1,1 0-97,-1 0 32,28 0 32,-1 0-64,1 0-32,-3 0 32,2 0-96,29 0 0,-31 0 0,29 0 64,-1 0-192,0 0 128,2 27 0,25-27-64,-27 0 64,27 0-96,0 0-160,0 0-289,0 0-640,0 0-513,0 0 65,0 0-865,27 0-3396</inkml:trace>
  <inkml:trace contextRef="#ctx0" brushRef="#br0" timeOffset="75700.32">8489 7319 10570,'0'-27'1345,"0"27"-609,0 0 289,-27-26-32,0 26-352,2 0-96,-55 26-417,1 1-128,-2 0 96,-24 26 352,-1-26 289,26-2-257,2 28-159,-1-26-129,24 1-64,29 24 0,-1-27-64,2 2 32,25 1 128,25-1 225,2-2-1,27 2-63,24-2-161,28 3-128,-26-1-64,26-2-32,-25 2-32,-4-27-192,-22 26-353,-31-26-352,4 27-448,-1-27-449,-54 27-1761</inkml:trace>
  <inkml:trace contextRef="#ctx0" brushRef="#br0" timeOffset="115026.57">28790 2338 2146,'0'0'2017,"-27"0"994,27 0-480,0 0-353,0 0-481,-25 0-512,25 0-320,0 0-192,0 0-97,25 0 129,-25 26 0,27-26-225,26 0-95,-1 0 31,28 0 0,26 28-31,27-28-33,-1 0-128,0 0-128,0 0 1,-27 0-194,3 26 65,-29-26-224,0 0-769,-53 0-736,1 0-386,0 0-31,-27 0 737,0 0-1217,-27 0-2403</inkml:trace>
  <inkml:trace contextRef="#ctx0" brushRef="#br0" timeOffset="115445.6">29294 2152 6854,'0'-26'929,"0"26"1121,25-27 320,2 27-480,-27-25-545,27 25-576,-27 0-97,0 0-479,-27 0-289,0 0-1,2 0 33,-28 25 128,-26 2-64,26-1-96,-26 28 0,24-28 64,-25 0-32,28 27 32,26-26-32,-1-1 0,27 2 64,0-2 128,0-1 225,27 28 63,26-25-32,26 24-31,26 2-193,3-28-128,-29 28-545,-1-29-1152,-51 2-3172</inkml:trace>
  <inkml:trace contextRef="#ctx0" brushRef="#br0" timeOffset="120147.87">28606 2974 11242,'0'0'673,"0"0"-641,24 26 1025,-24-26-96,55 28 128,-2 23-321,-1-23-383,1 25-161,26-1 32,-26 2 129,26-2-129,2 1-96,-2-26-128,-26-1 32,-1 0-64,2 0 0,-28 2-64,1-28 0,-27 26-256,0-26-193,0-26 97,-27 26-1282,27-28-1921,-53 28-4293</inkml:trace>
  <inkml:trace contextRef="#ctx0" brushRef="#br0" timeOffset="120485.89">28606 3424 12139,'-27'26'545,"27"-26"415,0 0 642,0-26-257,0 26-256,0 0-544,0-26-417,-28-28 64,28 28 160,-26-26 65,-1-2-97,27 2-192,-24 24-96,24-25-64,0 28 0,0-1 32,0-2 64,0 28-32,24-26-224,3 26 64,27 0 96,-27 0-256,52 26 288,-26-26 256,26 28-352,-1-28 96,2 0-545,-1 0-1344,2 26-1987</inkml:trace>
  <inkml:trace contextRef="#ctx0" brushRef="#br0" timeOffset="127030.26">11877 6736 2466,'0'-26'672,"0"-1"65,0 27-449,0-27 385,0 1 256,0 26 833,0-26-898,0 26 161,0 0 96,0 0-928,0 0 31,0 26 224,0 0 33,0 54-65,0-1-96,0 29-95,0-4-129,0 3 0,0-1-96,0 0-32,0-26 32,0-2 32,0-23 32,0-30 32,0-25 224,0 27 705,0-54-192,-27 2-577,0-3-64,27-52-31,-25 28 127,25-28-64,-27-25-128,27-2-192,0 2-96,0-2-64,0 2 96,0 51 192,27 1 128,-27 26 32,0 1 0,0 26-160,0 0-320,0 26 192,0 28 160,25 26-64,-25-2-32,27 29 0,-27 0-96,0-2 128,0-26-128,27 1 63,-27-27-95,0-1 160,0-25 32,0-1 32,0-26 289,0 0 544,0-26-513,0-26-192,0-2 64,-27-26 1,27 2-97,-27-29-256,2-25 96,25 25-545,-27-25 33,27 52 191,0 28 482,0 26-258,-26 26 706,26 0-1089,0 0 415,26 52-223,-26 1 737,27 27-577,-27 25 95,25 2 33,-25 0-64,0-2 0,27-26 96,-27 1-64,27-27 32,-27-26 0,0-2 64,0-25 289,0 0 576,0-25-609,0-2-256,-27-26 96,27-27-32,0 1-128,0-53-96,0 25-192,0 2-64,0-2 352,0 54 0,0 26 0,0 1 64,0 26-225,0 26-31,0 1 384,0 53-159,0 0-66,0 25 162,0 2-97,0 25-32,0-53 0,-27 27-32,27-27-97,0-26-63,0 2 192,0-55 0,0 25 128,0-50 353,0-3-353,0-25-128,0 1 32,-25-55-64,25 2-32,0-2-64,0-25-321,0 25-351,0 2 287,25 25 449,-25 27 64,0 27 96,0 26-160,0 26-160,0 27 288,0 0 0,27 54-32,-27 25 0,-27 0 0,27-25-128,0 25 32,0-52-32,0-2-256,27-23 95,-27-30 193,27-25 96,-27 0 225,0-25 127,0-30-320,0 2 0,26-26-32,-26-27-32,0-26-64,0 0-352,0 25-353,-26-25-352,26 52 640,0 1 417,0 53-96,-27-1 544,27 27-704,-27 53 640,2-1-352,25 28 64,-27-1 65,1 54-33,26-54-64,0 28-96,0-27 64,0-28-1,0-26 130,26 1 191,-26-27 352,27-27-127,-2 1-161,2-26-128,-27-3 33,27-22-33,-27 22-64,0 3-128,0 25-64,0 2-128,0 50-224,0-25-1,0 54-768,0-29-1377,26 30-7111</inkml:trace>
  <inkml:trace contextRef="#ctx0" brushRef="#br0" timeOffset="127694.3">12459 7372 4131,'-53'0'2435,"26"0"-481,-1 0-1,4 0-223,24 27-192,0-27-546,0 0-511,0 0-33,0 0 385,24 0-64,4 0-193,-1 0-127,26 0-65,-1 0-128,28 27-95,26-27-33,-1 0-32,28 0-32,-1 25 128,0-25 64,55 0 97,-28 27-97,25-27 0,2 0-96,0 0 129,-29 0-65,-25 0-288,-24 0 160,-29 0-96,-26 0-32,-1 0 0,-25 26-193,-1-26-127,-26 0-64,0 0 256,0 0-97,0 0-223,-26 0-321,-1-26-224,-25 26 160,-1-27-352,25 2-1281,-23 25-8040</inkml:trace>
  <inkml:trace contextRef="#ctx0" brushRef="#br0" timeOffset="128040.32">14153 7240 13708,'-27'-26'225,"27"26"31,0 0 353,27 0 223,-1 0 289,1 26-608,52 0-321,1 0-96,26 1 64,0 0 129,26-1 31,-27 1 32,3 0-320,-31-2 0,-22 2 0,-3-27-64,-25 26 64,-27 1-32,0-27 192,-27 28 161,-25-3-129,-56 2-32,3-2 64,-1 2 321,1 1-225,24-1-384,30-2-128,-4 27-641,2-24-544,28-1-673,-2-2-2754</inkml:trace>
  <inkml:trace contextRef="#ctx0" brushRef="#br0" timeOffset="129807.42">11189 7955 7719,'0'27'2466,"0"-27"-2402,0 0 385,0 0 928,0 0-288,-28 0-64,1 0-737,3 0-256,-31 26 32,2-26 161,-26 26 127,-26-26-96,25 26-64,-53-26 129,27 27 255,-26-27-63,0 0-161,27 0-96,-27 27 193,-1-27-33,27 0-96,0 0 97,27 0-129,0 0-256,26 0-96,25 0-224,28 0-321,0 0-128,0 0-896,28 0-129,25 0-1441,-1-27-7079</inkml:trace>
  <inkml:trace contextRef="#ctx0" brushRef="#br0" timeOffset="130074.43">10130 7823 12459,'0'-28'801,"-27"28"-417,-27 0-287,30 0-65,-31 0 480,-22 0 33,22 28-385,-24-1-32,-1-2 288,28 2 193,-1 26-257,-2-26-288,55 25-64,-24-26 32,48 1 32,4 26 160,26-26 1,-2 25-65,28-24-128,-2 24-32,-24-24-352,24 24-545,4-25-673,-30-2-1216,1 30-2692</inkml:trace>
  <inkml:trace contextRef="#ctx0" brushRef="#br0" timeOffset="136829.81">11611 378 1601,'0'0'-64,"0"0"64,0 0-192,28-27 64,-28 27 384,0 0 385,0 0 576,0 0 576,0-27 321,0 27-896,0 0-834,0 0-352,0 0 0,0 0 32,0 0 224,0 0 161,0 0-129,0 0-128,0 0 161,0 0-97,0 0-96,0 0-64,0 27-32,0-27 0,0 27-32,0-1-32,0 1 0,27 25 32,-27-24 0,0 24-32,24 0 128,-24 3-32,0 23 33,28-24-33,-28 26 32,27-2-64,-27-24 96,0 24-96,26 2 32,-26-28 0,0 30 160,0-30-63,0 28 63,27-28-32,-27 1-128,0 0-32,0 1-32,0-2-32,0 1 0,0 0 0,0-26 32,0-2 0,0-25-128,0 0-256,0 0-993,0 0-2147,0-25-2818</inkml:trace>
  <inkml:trace contextRef="#ctx0" brushRef="#br0" timeOffset="137319.84">11453 1199 6181,'0'-52'449,"-27"24"1120,27 28-512,0-27-384,0 27 0,0 0-225,0 0 129,27 27-1,-27 1 129,26-3-257,1 2-128,1 25-127,-4 28-1,3 0 32,-1-1 64,2 1-31,-1 0-129,-27-2 32,24 2-32,4-28 160,-1 3 289,-1-30 288,-26 2 192,27-27 0,25-27-609,-25 2-320,26-30-64,-1 3-416,1-1-641,-1-27-577,-25 28-1857,26-1-8072</inkml:trace>
  <inkml:trace contextRef="#ctx0" brushRef="#br1" timeOffset="147793.44">28630 1543 9416,'28'0'1250,"-1"-27"-962,-27 27 417,26 0-257,26-26 289,2 26 31,-1-26-511,-1 0-1,56-29 288,-29 30 289,-2-27-32,31 25-289,-56-1-351,28 1-193,-55 27-257,2 0-319,0-25-962,-27 25-608,0 0-2306,-27 0-2883</inkml:trace>
  <inkml:trace contextRef="#ctx0" brushRef="#br1" timeOffset="148117.47">28817 1251 448,'0'0'8872,"0"-27"-10377,26 27-1826,-26 0 1889,-26 27 1154,-1-27 640,0 28-127,-25-1-1,-1 25 1345,1-27 1506,-3 3-1025,29-1-769,-25 25-352,51-26-96,-28 1 64,56 0-224,-4-1-321,29 1-160,2 0 0,24-2-32,26-25 129,-25 27-225,-1-27-449,2 0-960,-2 0-1570,-53 0-6085</inkml:trace>
  <inkml:trace contextRef="#ctx0" brushRef="#br1" timeOffset="155570.87">4598 7795 9673,'0'0'1281,"0"0"-1089,25 0 513,-25 0 256,0 0 96,0 0-481,0 0-256,0 0 1,0-25 63,27 25 65,-27 0 31,0 0-192,0 0 65,27-27-97,-27 27-96,0 0-96,0 0 0,26-25-32,-26 25-32,27 0 64,-27 0 0,25-27 225,-25 27-65,0 0-32,27 0 32,-27-28-64,27 28-96,-27 0 0,26 0-64,-26 0 97,0-27-65,28 27 32,-28 0 32,0 0 0,27-25 0,-27 25-96,24 0 64,3-27-96,1 2 64,-2 25-32,1-28 0,-2 28 32,2-27-160,0 27 224,-1-26-96,1 26-32,-2-27-64,2 27 256,0-25-256,-1 25 96,1 0-96,-2 0 96,2 0-64,0-27 96,-1 27-32,2 0 32,23 0-32,4-27 96,-5 27-96,5-26-32,-2 26 0,-1-27 32,2 0 160,-2 27-256,28-26 96,-2 0 0,-23 0 0,22-1-32,5-1 96,23 3-64,-26-2-32,29-25 64,-3 24 32,0 3-160,1-29 128,-1 29 0,2-30 0,-1 30-32,0-28 32,26 26 32,-27 0-160,2-26 160,-1 26-32,0-25-64,-1 26-192,27-28 608,-24 28-352,-3-26 0,1 25-64,-1-26 32,0 25 32,2 2 32,-2-28-32,-26 28 0,26 0 0,-23-1-32,23 2 97,0-3-97,-23 2 0,23-27 32,0 26-64,-25 1 128,26-1 0,-28 2-128,28-29 32,-25 28 0,-2-1 128,1 0-32,-2 2-96,2-3 96,-1 3-96,0-3 32,2 28-64,-2-26 128,1 0-96,25-1 32,-26 0-160,1 1 256,-2-1-64,-23 27 32,24-25-32,-1-3-32,2 2 64,-1 26 1,1-26-1,-1-1-64,-25 2 0,25-3 32,1 1 32,-28 2-32,28 25 0,-28-27-32,28 0 0,-1 27 0,-25-26 32,25-1-96,-2 27 32,-22-27 32,25 2 0,-1-3-64,-26 28 0,26-25 96,-1-2-128,4 0 64,-30 27 32,28-26 0,-2-1-32,-24 27 0,24-27 64,4 1-64,-5 26 0,2-26 32,-25 0-32,25-2 0,1 28 32,-1-26 64,-26 0-128,26-1 96,2 2-64,-30-3 0,30 1 0,-2 27 32,-26-25-32,26-2-32,-26 0 32,26 1 0,2 26 0,-30-27 32,30 0 0,-2 2-64,1 25 64,-28-27-64,29 1 128,-4-1-31,-22 0 63,24 1-160,-1-1-64,2 27 192,-1-25-96,1-2-32,-1 0 64,-1 1 64,4-2-64,-4 2-128,29 0 64,-28 0 64,-1-2 0,4-25 0,23 28-128,-26-2 256,1 0-256,-2 1 128,2-1 0,-1 0 64,0 2-96,2-2 0,-30 1-224,30-1 480,-2 0-256,-26-1 0,26 3 0,1-27 32,26 25-64,-28-1 32,3 3-32,-2-2 64,1 1-96,-2-28 64,1 28 32,2 0-32,-3 26 32,30-26 64,-30-28-192,1 28 96,1-1 128,-1 2-224,26 25 96,-24-27 0,-2 0-64,26 1 160,-25 0-32,-1-2-160,2 28 128,-2-25 128,26-3-256,-25 3 192,26-29-128,-28 28 0,30-1 256,-29 0-224,26 1 64,-25 0-64,26 0 32,-1-1 0,0 0 32,3 1-96,-29-1 161,26 2-162,-25-2 66,-1 0 31,26 1-96,-23-1 32,-30 0 32,1 27 64,26-25-64,1 25 0,-2-27-64,28-1 64,2 3-64,-3-3 64,0 3-32,1-1 64,-25-2-96,24 2 64,1-1 0,-28 0-64,29 1 64,-2-26-32,1 25-64,27 0 224,-28-26-224,2 1 64,25 24 64,-25 3-224,-2-2 256,0-25-128,1 24 64,0 1-96,0-25 256,0 27-352,26-30 192,-26 29 32,0-1-32,0 2-128,0-29 32,0 28 64,-1-1 128,2 0-192,-29 1 0,1 0 224,29 0-288,-29-1 160,1-1-32,25 3 0,-26-2 64,2 2-160,24-2 256,-26-1-320,1 1 192,25 2 32,-26-2-64,1 2 0,-1-3 0,2 1 32,-2 2 32,-1 25-128,2-28 96,-28 3-64,28-2 0,-1 0 96,2 1-352,-2-1 288,0 2 224,1-3-224,-2 2 0,2 0 64,-28-1-192,2 0 192,24 1-128,-23 26 224,-2-27-512,-1 27 704,2 0-448,-2-25 192,1 25-160,0-27 64,-27 27 64,27 0-96,2-28 96,-31 28-32,30-25 96,-27 25-256,24-27 224,3 0-256,0 27 192,-2-25 0,1 25-32,-1-28 0,1 28 0,-26 0-32,28-27 64,-31 27 64,2 0-160,2 0 0,-1-25-224,0 25-609,-2 0-1025,-25 0-1729,0 25-2884</inkml:trace>
  <inkml:trace contextRef="#ctx0" brushRef="#br1" timeOffset="158034.03">5154 4563 2049,'-27'0'2018,"1"0"-160,26 0-128,-27 0-193,0 0-95,27 0-353,0 0-161,0 0-31,-25 0-64,25 0-32,0 0-257,0 0-287,0-27 127,0 27-256,0 27-128,0-27-128,25 0 160,2 0 32,26 0-64,-1 0 32,2 27 0,-1-27 0,-1 0 32,-25-27-32,27 27 32,-30 0-32,3 0 0,1 0 64,-28 0 161,-28-27-97,1 27-480,3 0 63,-4 0 193,-25 0 32,1 27 32,-28-27 0,28 0 0,-1 27 0,-1-27 64,29 0-64,25 0 64,-27 0-32,27 0-192,27 0-96,-2 0 288,2 0 0,26 0-32,-26-27-32,25 27 32,1 0 0,-26 0 0,25 0 0,-25 0 32,-1 0 32,-26 0-32,28 0 128,-56 0 161,28 0-353,-26 0-161,-1 0 129,-25 0 32,25 0 32,-26 0 32,26 0-64,27-27 32,-25 27-32,25 0-32,0 0-320,25 0-865,2 0-1,0 0-1985,-1 0-7237</inkml:trace>
  <inkml:trace contextRef="#ctx0" brushRef="#br1" timeOffset="158676.07">5338 4536 4900,'0'0'705,"0"0"-417,0 0 769,0 0-96,27 0 544,-27 0-95,0 0-161,26 0-480,2 0-609,-28 0-192,24 0-801,3 0-2114,1 0-4131</inkml:trace>
  <inkml:trace contextRef="#ctx0" brushRef="#br1" timeOffset="158849.07">5894 4563 7463,'27'0'800,"-27"0"642,28 0 223,-28 0 33,0 0 32,0 0-1090,26 0-608,-2 0-352,3 0-865,28 0-257,-29-27-1857,53 27-3299</inkml:trace>
  <inkml:trace contextRef="#ctx0" brushRef="#br1" timeOffset="158972.09">6505 4511 6085,'50'0'1057,"-50"0"96,27 0-384,1 0-96,-1 0 1313,-27 0-1186,24 0-928,4 0-2210,-28 25-4933</inkml:trace>
  <inkml:trace contextRef="#ctx0" brushRef="#br1" timeOffset="159131.1">7166 4590 13100,'51'26'-128,"-23"-26"1441,25 0-929,-53 0-95,27 0 223,-2 0-544,2 0-1121,-1 0-2434,1-26-4293</inkml:trace>
  <inkml:trace contextRef="#ctx0" brushRef="#br1" timeOffset="159434.11">7854 4563 10666,'52'27'-96,"-52"-27"576,27 0-352,-1 0 801,-26 0 224,27 0-672,-27 0-353,25 0-64,2 0-128,0 0-513,-1 0-1024,29 0-610,-4 0-319,-25-27-449,29 27 1474,-3 0 992,1 0 706,-26 0 1600,25 0 449,-25 0-224,-1 0-576,1 0-674,-2 0-575,2 27-65,0-27-128,-27 0 32,26 0-289,26 0-735,-25 0-322,0 0-351,27 0-866,-30 0-1471</inkml:trace>
  <inkml:trace contextRef="#ctx0" brushRef="#br1" timeOffset="159571.12">9255 4590 12812,'27'26'-289,"0"-26"546,1 0-289,-2 0 224,-2 0 96,31 0-288,-2 0-1281,-1 0-2627,2 0-2306</inkml:trace>
  <inkml:trace contextRef="#ctx0" brushRef="#br1" timeOffset="159708.13">10130 4590 1473,'79'26'9353,"-26"-26"-9289,0 0 64,-27 0-384,0 0 384,1 0 609,0 0-449,25 0-1249,-26 0-3139</inkml:trace>
  <inkml:trace contextRef="#ctx0" brushRef="#br1" timeOffset="159852.14">11267 4590 13356,'107'0'-512,"-80"0"480,25 0-1762,-26 0-288,1 0 1345,1 0-2145</inkml:trace>
  <inkml:trace contextRef="#ctx0" brushRef="#br1" timeOffset="160018.15">12009 4590 64,'53'26'13132,"-28"-26"-13132,2 0 96,0 0-1345,27 0-224,-30 0 1184,31 0-63,-2 0-2947,-1 0-1057,2 0 3395,-1 0 1794,-1 0-609,1 0-1922</inkml:trace>
  <inkml:trace contextRef="#ctx0" brushRef="#br1" timeOffset="160148.16">13094 4643 11434,'159'0'2178,"-81"0"-2178,4 0-608,23 0-1506,-26 0 640,-26 0-31,26 0-3844</inkml:trace>
  <inkml:trace contextRef="#ctx0" brushRef="#br1" timeOffset="160300.16">14126 4616 2626,'107'-26'-96,"-82"26"-481,2 0-1216,-1-27 2593,1 27 962,0 0-1089,-27 0-385,0 27-160,25-27 1922,-25 0-480,0 0-1442,0 0-1634,0 0-3362</inkml:trace>
  <inkml:trace contextRef="#ctx0" brushRef="#br1" timeOffset="161489.23">14814 4590 12043,'-52'-54'737,"25"54"544,1-25-705,-1-2 33,0 27 32,2-26-225,-28 26-416,25 0-32,-23 0-32,24 0 0,-27 26-32,27 1-129,27-2 33,-25 2-96,25 26-192,0-53 63,25 27 129,2 0 96,-1-27 288,29 0 64,-4 0 0,-23 0 0,25-27 97,-28 0 159,2 1-64,-27-1-96,0 0-95,-27 2-161,-25 25-96,-2-27-65,-24 27 33,24 0-128,2 27-128,-2-2 159,28-25 33,-1 27 128,27 0 32,0-1 0,27 1 64,26-27 192,-1 27-31,1-27-1,-25 0 160,23 0-32,-24-27-63,27 27 31,-27 0-96,-27-27 64,0 27 129,0-26-129,-27-1-352,1 27-385,-2-27-63,-23 27 256,-4 0 159,29 0-63,-1 27 0,2 0 96,25-1 0,0 1 192,25 0 128,28-2 0,2-25-63,24 0-1,-26 0 128,-1 0 96,1-25 97,-26 25 127,0-27 257,-27 0-32,0 1-545,-54-28-96,1 29-320,-26-2-64,25 27 32,-24 0-64,24 0-193,2 27-127,25-2 160,0 2 63,27 0 97,0-1 64,54 1 128,-2 0 96,2-27-32,-3 25 64,4-25 96,-2-25 289,-28 25 63,2-27 33,-27 0 31,0 1-191,0-1 95,-27 0-95,2 2-353,-2 25-257,1-27-543,26 27-1442,-28 0-1506,28 27-8840</inkml:trace>
  <inkml:trace contextRef="#ctx0" brushRef="#br1" timeOffset="162615.29">14522 4643 4035,'0'0'3139,"0"-27"-961,0 27-1441,0 0-513,0-26 161,0 26 223,0 0 161,27 0-64,-27 0-193,0 0-96,0 0 65,0 0-33,0 0-127,0 0-65,28 0 0,-28 26-64,0 1-32,0 0-63,0-2-65,26 2 0,-26 1 32,0-3-128,27 2 192,-27 25-32,0-24 128,25-2-32,-25 0-64,0 27 65,0-26-65,0-1-32,0 28 32,0-1-64,0-28 32,0 29-32,27-1 0,-27-26-32,0 25 64,0-24-64,-27 24 225,27 0-33,0-24 64,0 24 64,-25 1-63,25 0 63,0-27-224,-27 27-32,27 0-32,0 1 0,0-1-64,0-1 0,0 1 96,0 1-160,0-28 160,0 28-96,0-2 64,-26-26-96,26 28 97,0-2-65,0-24 128,0 25-192,-28-1 32,28 1 32,0-26 0,0 26 160,0-27-352,0 0 95,0 28 129,0-28-32,0 28 0,0-29 65,0 3 31,0 24-32,28-24 128,-28-3-128,0 2 0,26 0 32,-26-2 0,0 3 0,27-1-64,-27-2-32,0 2 96,0-27-64,0 25 0,0-25 65,0 28-65,0-28 128,0 0-160,0 0 0,0 0 0,0 0 0,0 27 64,25-27-192,-25 0 32,0 0 31,0 0-191,-25-27-64,25 27-289,0-28-448,-27 28-416,27-25 128,0-2-417,0 2-1857</inkml:trace>
  <inkml:trace contextRef="#ctx0" brushRef="#br1" timeOffset="163229.31">14577 6923 5124,'0'0'-96,"0"0"96,0 0 801,0 0 1729,0 0 65,0 0-1250,0 0-736,0 0-1,0 0-95,0 0-834,0-28-2433</inkml:trace>
  <inkml:trace contextRef="#ctx0" brushRef="#br1" timeOffset="164122.37">14549 4563 11402,'-51'0'1025,"51"0"-320,-27 0-129,-1 0-415,2 27 159,26-27-192,-27 26-160,27 1 0,0 0-64,27-2-353,-1 2-95,2 1 224,23-28 95,4 0 161,-2 0 128,-28-28 65,29 1 63,-28 2 384,1-29 97,-27 28 128,0-28-225,-27 29-320,1-28-223,-28 26-1,2 0-97,-29 1-63,30 26-32,-3 26-64,2 1-160,25 0-1,0 26 193,27-28 32,0 2 128,27 26 0,25-26 32,-25 0 64,27-27 192,-3 0 257,4 0 159,-2-27 1,-28 0 0,-25 27-65,0-26-127,0-1 63,-25 0-31,-2 2-161,-27-2-320,27 27-160,3 0-673,-31 27-1025,55-2-544,-26 2-4869</inkml:trace>
  <inkml:trace contextRef="#ctx0" brushRef="#br1" timeOffset="165999.49">15133 6154 3427,'-27'0'736,"27"0"33,0 0 897,0 0 640,0 0 32,0 0-672,0 0-385,0 0-224,0 0 192,0 0-128,0 0-256,0 0-288,0 0-257,0 0-128,0 0-96,27 0 64,-1-28-128,1 28 96,25 0-128,28 0 0,-1 0 97,26-26-97,0 26 32,27 0 32,28 0-96,26 0 64,0 0 32,25 0-96,0 0 192,2 0-64,24 0 32,-50 0 64,24 0 0,-53 0-64,-26-26-95,2 26 63,-54 0-128,-2 0 64,-24 0-96,-29 0-129,2 0-127,-1 0-32,1 0 31,-27 0-31,0 0-32,0 0 95,0-27-127,0 27-673,0 0-288,-27-27-449,27 27-1345,-26-26-3876</inkml:trace>
  <inkml:trace contextRef="#ctx0" brushRef="#br1" timeOffset="166373.51">17910 5808 9833,'27'0'-64,"1"0"128,-2 0-64,1 0 192,0 27 1217,25-27 161,1 27-1250,-1-1-160,1 1 289,53 0 448,-25-2-161,24 2-31,1-27 32,-1 26 127,-25 1 33,-1-27-128,-1 27-417,-51-27-256,1 0-64,-28 26 0,-28-26 193,-23 26-65,-3 2-32,-25-3-128,-1 2 32,1-1-64,-1 28 0,2-28-769,-1 28-960,-2-1-514,2-1-1889</inkml:trace>
  <inkml:trace contextRef="#ctx0" brushRef="#br1" timeOffset="168812.65">13969 6179 2594,'24'0'2210,"-24"0"-1473,0 27 1056,0-27-95,0 0 224,0 0-417,0 0-736,0 0-224,0 0 383,0 0 193,0 0-256,0 0-352,0 0-97,-24 0 1,24 0-161,0 0-96,-27 0-128,0 0 64,-1 0-160,-22 0 64,-5 0-32,-50 0 32,-2 0-96,-26 0-32,1 26 32,0-26 64,-26 0 32,0 0 0,-29 26 96,3-26-96,-1 0 64,25 0 160,1 28 32,27-28 33,0 0-225,53 0 0,-2 26 0,29-26-64,25 0 96,1 0-96,26 0-64,0 0-96,0 0-161,0-26-479,0 26 287,26 0-160,-26-28-255,27 28-994,-27 0-2370</inkml:trace>
  <inkml:trace contextRef="#ctx0" brushRef="#br1" timeOffset="169165.67">11955 6047 6181,'0'0'-1313,"-52"0"1089,26 0 544,-28 27 961,-24-1 417,-1 0-769,-2-26-321,-25 28 449,28-3 385,-2 2-641,1-1-577,26 0 256,-2-26 225,31 28-129,24-2 97,24 0 288,3 27-224,27-25-321,-2 24-128,28-25-224,-1-1 97,29 28-33,-31-28-737,2-26 97,-24 26-1250,-29 0-1473,1-26-8712</inkml:trace>
  <inkml:trace contextRef="#ctx0" brushRef="#br1" timeOffset="205901.77">17381 1411 9288,'0'-28'192,"0"28"962,0 0-354,0 0 353,0 0 97,0 0-706,0 0-384,0 0 353,0 0 159,0-25-223,0 25-257,0 0-160,0 0-32,0 0 96,0 0 32,0 0 193,0 0 95,0 0 64,0 0-95,0 0-289,0 0 224,-24 0-160,24 0-64,-27 0-128,0 0 64,27 0 0,-28-27 97,2 27-290,-26 0 225,25-25-288,0 25 513,-25-27-257,26 27-32,-28-28-32,28 1 96,-26 27-193,-2 0 129,28-25 0,-26 25 65,-3-27 95,2 27-256,1 0 224,-28-25-32,28 25-128,-2-28 0,-24 28 0,-2-27 0,1 27-32,0 0 160,-29 0-160,3 0-64,0 0 63,23 0 65,-23 0-192,0 0-32,-1 0 480,1 0-224,-2-25-96,2 25 160,-28 25-160,27-25 96,-26 0-64,0 27-32,27-27 96,-3 0-128,-24 0 128,27 28-352,-1-28 512,1 0-192,0 25 32,23-25-64,-23 27 32,0-27-64,-27 25 0,24 2-64,2 1-96,1-28-257,26 27 577,-27-2-224,-1 2 64,2-2 64,26 3 0,-1-1 32,1-1-32,26 26 0,-26-25 32,-2 0 0,2 26-32,26-26 0,-26-2-32,26 28 0,1-26 32,-1 26-32,-1-26 32,2 25 0,26 1 32,-29-26-32,31 25 0,-3-24-32,-1 24 128,2-25-64,-1 26 32,27 0-96,-24-1 0,24 2 0,0 0 0,0-3-96,0-23 0,0-3 32,0 3 96,24-1 0,29 25 32,-25-25 64,23-1 0,4 28 32,-2-29-96,-1 2 0,28-1-32,-28 1-32,28 0 64,-1-1-32,-1-26 0,4 26 32,-4 0 0,29 1 0,-28 0-64,26-27-160,0 26 480,3-26-160,24 28-192,-26-28 128,26 0-160,1 26 96,-28-1 32,27-25-64,0 0 32,0 28 32,2-28-32,-2 0 0,0 0 0,-27 0 0,54 25 0,-26-25 64,-1 0-128,0 0 96,-24 28-32,24-28 0,0 0 65,-27 0-33,27 26 64,2-26-192,-2 0-1,0 0-95,28 0 96,-28 0 0,26 0 0,-26 0 32,2 0 128,22-26-64,-22 26 32,-2 0-32,26 0 64,-26 0-64,1 0 0,-1 0 32,0 0-32,0 0-64,3 0 96,-3-28-32,1 28 0,23 0-32,-23-25 96,26 25-96,-27 0 32,0 0 0,28-28 0,-28 28 0,0 0 0,28-25-32,-1 25 64,-27 0-32,28 0-32,-2 0 64,0-26-32,-26 26 96,26-28-128,2 28 64,-28 0-32,27-26 0,1 26 0,-1 0 32,-2-27-32,2 27 0,1 0 32,-2-27-32,1 27 32,1 0 192,24-26-95,-25 26-65,27-26 64,-28 26-64,27-26 0,2 26-64,-3 0 0,1-27 32,2 27-32,-3-27 0,-26 27 0,29-26 64,-3 26-32,-25-27-160,26 27 128,-25 0-64,24-25 64,-25 25-32,27-27 32,-27 27 32,-2 0-64,2 0-160,1 0 192,-1 0-225,-1-27 65,2 27 96,-2 0 32,0 0 64,1 0 0,1 0-32,-1 0-96,-27 0 192,28 0-96,-28 0-64,0 0-32,-27-26 32,27 26-32,-27 0 96,-26-27 0,2 0 64,-29 27-32,2 0 64,-1-25-32,-1-2 32,1-1 32,2 3-64,-31-3-64,3-23 0,1 23-320,-28 2 32,0-28-129,0 28 1,-28-26 128,-23 25 96,-4-26 128,2 26-33,-26-25 97,-1 24 0,2 3 0,-28-29 0,1 29 0,-3-3 0,-24 1 0,0 2 0,-25-27-96,-3 24-128,1-25-32,-28 26 64,3 2 96,-1-2 64,-2-26 32,-23 26 0,24 0 0,-24 1 0,-4 0 0,4 0 32,-4-1-32,4-1 0,-1 3 32,-29 25 32,29-27 0,-26 27-32,24-25 64,-25 25 0,0-27-96,0 27 64,-2-28-96,3 28 32,0 0 32,-2-27-64,-1 27 96,3 0 32,-1 0 128,1-25-95,-3 25 31,1 0 0,2 0 32,0 0-32,-29-27-32,28 27 97,-28 0-65,-24 0-64,24 0-96,2 0 0,26 0-256,-26 27-385,26-27-480,0 0-1025,26 0-2595</inkml:trace>
  <inkml:trace contextRef="#ctx0" brushRef="#br1" timeOffset="207346.84">9177 6391 11851,'26'0'-289,"-26"0"354,0 0-33,0-25-97,0 25 194,0 0-97,-26 0-64,26 0-64,0-28 192,0 28 128,0 0-128,0 0-96,0 0 64,0 0 224,0-26 513,0 26 192,0 0-32,0 0-192,0 0-545,-27 0-160,27 0-32,-27 0 128,-25 0 64,26 0-32,-1 0-31,-28 0-65,5 0-96,-5 0 32,-24 0 128,26-26-192,-52 26 32,26 0-32,-28 0 32,2 0-32,-28 0 32,1 0-96,-27 0-64,26 0 31,1 0 65,-27 0-96,27 0-96,-25 0 32,25 26-33,-3-26 65,3 0 96,-1 0 64,1 26 32,26-26 0,1 0 96,0 28-96,-1-3 32,-2 3-64,30-28 32,-2 27 0,-26-2-32,28 2 32,24-1-32,-24 1 32,23 26 0,4-27 0,-3 0-128,27 1 96,-25 0 64,25 26 0,27-26-32,-26 26 32,26-28-64,-27 30 64,27-3-64,0-25 32,27 26 0,-1-1 32,1-25 0,25 26 0,1-26 0,-1-1 0,30 26-32,23-25 0,0 0 32,1-1-32,2 1 32,24 0-32,0-2 32,0 2-32,0-1 32,28-26 0,-3 27-32,2 1 32,-1-28-32,2 25 0,-1 2 0,25-27 0,-25 25 32,27 2-32,1-27 0,-3 28 0,-25-28-32,26 0 64,-28 27-32,30-27 0,-2 0 33,-25 0-66,24 0-63,-25 0 64,0 0 0,1-27 32,-3 27-32,2 0-64,-27-28-32,0 28 64,1-27 64,-26 2 64,-2-2 64,0 2 96,-50-3 65,24 28-65,-26-53-64,-28 26-96,2 2-32,0-29-96,-1 28-96,1-28-32,-27 28 64,27-26 128,-27-3 64,-27 3 32,27 0 96,-27-28 64,1 28-128,-28-3-96,29 2-64,-28 1-64,-26-1-64,-2-1 0,2-24 160,-26 24-160,-2 1 576,-26 28-352,27-30 32,-52 30-64,26-3-32,-28 2 0,-24 26 0,-2-26-32,-24 26-32,-29 0-96,27 26 96,-27-26 32,2 26-192,-27 27-609,-3 2-1890,2 23-8615</inkml:trace>
  <inkml:trace contextRef="#ctx0" brushRef="#br1" timeOffset="209273.96">11479 563 4228,'0'-80'-1698</inkml:trace>
  <inkml:trace contextRef="#ctx0" brushRef="#br1" timeOffset="211805.11">11479 271 6598,'27'-25'1697,"-27"-3"-832,0 28-64,0-26-673,-27 26-96,27 0 192,0 0 513,0 0-128,0 0-1,0 0 33,0 26-417,0 2-192,27-3 0,-27 28 0,0 27-64,28-28 96,-28 28 0,0-26 385,0 26 63,0-2-288,0 2-96,0-1-32,0 28-128,0-2 32,0 0 32,0 2-32,0 0 97,0-29 127,0 2 96,0 26-32,0-25-127,0 23 31,24-24-128,-24 27 0,0-2-32,0-26 0,0 27 96,0 1 64,27 25 32,-27-25-31,0-2-97,26 0-32,-26-25 0,28-1-32,-28 2-32,0-29 128,27 27 64,-27 1-192,0-1 96,24-25-288,-24 25 256,0 1 160,28-3-32,-28 5-95,0-4 31,27-24-64,-1 26 32,-26-2-96,27-24 0,-27 26 32,0-27 32,25 26 0,-25-26-64,0 27 96,0-28 64,27 28-32,-27-1-64,0 1 97,0 0-33,0-2-96,0 2 96,0-1 64,0 1 0,0 0-128,0-28-64,0 28 64,0-1 32,0 1-32,0-27 1,0 26 63,0 2 64,0-2 64,0 1-352,0-2 256,0 2-64,0-1-64,0 0 32,-27 1 32,27 28-96,-25-30 32,25 2 33,0 26-65,-27-26-65,27 25 65,-26-25 0,26 27 129,0-2-1,0 0-64,0-25 32,0 26 0,0-25 0,-27 23 32,27-24 32,0 27-32,0-29-128,0 2 32,0 26-32,0-26-32,0-27-32,0 27 32,0-28 32,0 0 32,0 3-96,0-30 64,0-25 0,0 27 0,0-27-64,0 0 32,0-27 0,0 2-32,0-2 64,0-26-64,0-1 64,0 1-32,0 1-32,0-28 64,0 0-32,0 1 32,0-27-64,0 27 64,0-26 32,0 23 32,-28-23-64,28 0 0,0-2 32,0 2 0,0-2-32,0 2 0,0-29 0,0 29 0,-24-2-64,24-25-64,0 27 352,0-2-160,-27 1-64,27 0-32,-28 0 32,28 0 96,-26 1-32,-1-2-96,27 1 32,-24 0 0,24 0 0,0 0 96,-28 1-128,28-2-32,0 1 96,0 0-96,0 0 96,0 0-32,0 26-32,0-25 32,0 25 32,0-25-64,-27 25 0,27-27-192,0 28 512,0-26-288,-26 25 0,26 0 96,0 1-32,0-1-96,0 0 0,0-25 32,0 52-96,0-26 96,26 0 0,-26-2 0,0 2-32,27-1 96,-27 2 0,0-2-64,28 28 0,-28-2 64,0 1-96,0 26 96,24-25-96,-24 24 128,0-25-160,0 2 64,0-30 32,0 28-96,27-26 96,-27-1-224,0 0 352,26 1-96,-26 26-160,0-26 64,28-1 0,-28 2 64,0-2-64,0 0 0,0 1 0,0-1 128,0 28-160,-28-28 128,28 28-128,0-3 32,0 2 32,0 1 0,0-1-96,0 1 96,0-28 0,28 0-32,-28 28-192,0-28 32,0 1 160,0-1 128,0 27-64,0 26 224,0 0-320,0 1 0,0 26-192,0 0-129,0 0-95,0 0 256,0 0 160,0 0 64,27 0-32,-27 0 96,0 0 32,0-27-192,0 27 160,0 0 32,0 0-96,0-25 32,0 25 32,0-28-128,-27 28-128,27 0-193,0 0-159,0 28 127,0-3 161,0 2 160,0 26 96,0 0 32,0-1-64,0 3-32,0 24 64,0 1 96,0 25-192,-28-26 160,28 1-96,0 25 160,0-25-224,0 25 64,0-23 128,0-5-224,0 30 96,0-27-96,28 0 0,-28-2 224,27 2-96,-27 27 192,0-28-96,24 26 32,-24-25-64,0-1-288,0 27 512,0-27-576,0 29 320,0-3 224,0 27-64,0-26-320,-24 0 673,24-27-193,0 2-352,-27 25 64,27-28-32,-28 28-32,28-26 0,0 26-32,-26-2 32,26-22 0,-27 23 128,27 2-32,0-1 65,0 0-1,-24-1-128,24 2 0,0-2-64,0 2 32,0-2 64,-28 2 0,28-29 32,0 29-32,0-27 224,0-1-224,0 26-96,28-25 128,-28 27-64,0-29 33,0 28 31,0-25 0,0 24 32,24 1-288,-24-26 512,0 0-256,27 24 0,-27-24-96,26 1 32,-26-2-32,0 1 32,28-2 64,-28 2-256,0-1 256,0 1 0,0 0-96,0 27-32,0-30 128,27 4 33,-27-2 31,0 1 32,0-1-96,0 2 64,24-4-192,-24 5 64,0-30 96,0 28 64,0-2 1,0 2-1,0-1 96,0 1-224,0 0 96,0-28-256,0 28 32,0-28 96,0 3-224,0-3-513,0 1-576,28-26-1409,-28-1-2083</inkml:trace>
  <inkml:trace contextRef="#ctx0" brushRef="#br1" timeOffset="-214273.42">27626 1516 1473,'0'0'1954,"27"0"288,-27-26-480,0 26 191,0-26-287,25 0-321,-25 26 33,-25-27-225,25-1-385,-27 28 129,0-25-224,1 25-481,-2-27-288,-23 27 0,-4 0 0,5 27 0,-32-2-97,30 30 97,-28-29 64,2 26 64,24 2-32,-24 26 0,24-2-32,-24 2 64,23 27 0,28-3 32,-25 29-64,26-1 0,26 2 0,26-1 0,26-1 0,30 0 33,-4-27 95,28-51 96,0 0-32,0-3-96,26-23 64,1-28 129,-1 0-33,0-28 32,0 3 257,-27-1-1,-23-28-95,23-26 383,-53 1-447,1-1 63,-26 1-160,0-1-63,-2 28 31,-25-29-352,0 2 192,-25-1 96,-2-25-128,-26-27-128,1 0 64,-2 25-160,1 1 192,-26 0-32,1 0-32,-4 27 64,4 26-160,-29 1-193,28 25-543,-26-1-1090,24 1-256,2 54-1602</inkml:trace>
  <inkml:trace contextRef="#ctx0" brushRef="#br1" timeOffset="-212691.33">27599 3450 64,'0'0'9609,"27"0"-8745,-27 0 322,0 0 127,0 0-641,0 26-191,0-26 224,0 54 31,27-1-191,-27 27-1,0-3-191,25 5-129,-25-4-64,0 2-128,0-26 0,0 24-96,0-24-96,0-28-224,0 0-33,27 2-191,-27-28-514,0 0-575,-27 0-3172</inkml:trace>
  <inkml:trace contextRef="#ctx0" brushRef="#br1" timeOffset="-212324.31">27307 3848 4035,'-26'0'2979,"26"0"-2787,0 0 961,0 0 1058,0 0-194,0 0-767,0-26-706,0-1-160,0 27 193,26-55-64,-26 30-97,27-27-192,-27-28-96,27 27-96,25-27 0,-26 28-64,2-2 96,-1 28-32,0-1-32,-27 2 0,24 25 0,30 25 128,-27-25-31,25 53-65,-25-26-32,26 26-129,-1-27-191,28 28 128,-25-28-256,-31 0-609,30-26-1282,-27 0-4387</inkml:trace>
  <inkml:trace contextRef="#ctx0" brushRef="#br0" timeOffset="-193880.26">13358 4140 8616,'-53'0'961,"53"26"192,0-26-192,-24 0-705,24 0 416,24 0-63,2 0 64,1-26-193,28-2-192,23 2-95,-24-1 31,51-25 32,-26 25-96,29-53-96,24 28 64,0-28 65,0 27 31,0-26 160,-26-1-64,26 0-63,-26 28-161,-26-1-64,-55 26-32,2 27 32,-1-26 0,-26 26-32,-26 26-192,-1-26-1,-25 27 97,-1 26 96,-1-27-32,2 0-32,-29 28-32,2-28 32,1 26-32,-29 3 64,2-3 32,-1 1 0,1 1 0,24-1 0,2-1-32,0-25 0,-1 26 0,27-26-64,28-2 32,-29-25 64,54 0-32,0 27 0,0-27-128,27-27 288,0 27 224,25-25-160,1-29-160,52 28 0,-23-28 32,23 2 32,27-28 97,0 27-33,27-26 32,-2 26-32,-24-26 160,1 25-31,-56 28-257,-23 0-64,-31 26 128,-48 0-128,-31 26-705,-23 0 64,-56 28 513,1-2 192,-24 28 0,-2-1 32,0 1 225,-1 0 223,28-28 97,-26 28-97,52-28-288,28 1-95,23-25-194,28-28-127,54 0-480,28 0 704,23-54 64,28 2-64,26-2-64,26-26 32,-24 2 0,-2-4 224,26 32 192,-26-32 257,-26 30-641,-25 0-64,-2 24-480,-53 28-1282,1 0-224,-54 0-1569</inkml:trace>
  <inkml:trace contextRef="#ctx0" brushRef="#br0" timeOffset="-192625.19">15370 4378 864,'27'0'1410,"-27"0"-33,26-27-384,-26 27-352,27 0 319,-2 0 258,2 0 191,0-25-672,27 25-641,-30-27-64,3 27-32,28-27 32,-29 27-32,26-26 32,-25-2 0,26 2-64,-26 26 64,25-26-32,1 0 0,-1 26 0,2-28 0,0 2-32,-3 26-64,4-27-449,-3 2-159,1 25 223,0-27 161,26 0 224,-26 1 160,-1-1 480,2 0 481,-26 27 64,22-25-64,5-2-32,-28 1-96,25-1-641,1 27-192,-26-27-64,25 27 0,-26-28-32,28 28 0,-28-25-128,0 25 64,-26 0 64,26-25 64,-26 25 0,27 0 96,-27 0 32,0 0-128,0 0-64,0 0-96,0 0-544,0 0-514,0 0-63,-27 0-256,27 25-1602,-52-25-2561</inkml:trace>
  <inkml:trace contextRef="#ctx0" brushRef="#br0" timeOffset="-165078.62">27653 1438 5829,'0'-27'128,"0"-1"1698,0 28-385,0-25-384,0-2 96,0 2-384,-27-2 64,27-1 256,0 1 0,-27 27-192,27-25-513,-26-2-288,-26 27-160,25 0 32,-28 27 32,-23-2 0,24 2 0,2 28 0,-28-30 0,28 2-64,-1-2 96,26 30-32,-25-29 0,-1 53 0,-2-26 0,31 53 32,-30-25-32,27 23 0,0 3 96,1-2-32,26 2-32,0-2 0,0-24-32,0 51 64,0-26-64,26-1 0,28 2 32,-26-29 129,50-24 31,-24 0 0,24-3-192,28-23 32,0-3-64,0 3 64,27-28-64,-28 0 0,1-28 64,-1 3 32,3-3 0,-3 3 128,-26-29 193,1 1 127,-1-26 193,-26-27-161,-1 27-95,-25-1-193,-27 1 96,0-2-31,0 30 63,0-30-64,-52-24-31,25-2-129,-53 2 96,1-2-160,1 3-32,-30-4-96,29 29-96,-26-1-64,-2 28-673,55-1-705,-29 25-1056,30 28-1698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0-10T01:15:25.883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1731 13426 8488,'-26'0'448,"26"0"673,0 0 1121,-24 0-352,-4 27-641,28-27-512,-27 0 0,27 0-33,0 0 1,0 0-417,0 0 193,0 0-193,27 27 160,1-27-256,-4 0-31,30 26 31,0-26 0,24 0-224,1 0 32,1 0 0,25 0-160,-23 0 0,23-26-257,-54 26-31,3 0-417,0 0-448,-54 0-897,25-27-1218,-25 27-2081</inkml:trace>
  <inkml:trace contextRef="#ctx0" brushRef="#br0" timeOffset="310.01">2342 13294 6309,'0'0'2819,"27"0"-3011,-27 0 480,24 0 1858,30 0-832,-27 0-546,25 27-255,1-27 159,1 0-95,-2 27 256,1-27-193,-1 0-159,1 26-97,-25-26-128,-1 26-95,-3-26 127,-24 26-64,-24 28-64,24-28 32,-55 0-64,2 0 97,1 1 127,-1 0 0,-26-1-159,26 1-193,1-27-481,-2 25-1281,0 29-3266</inkml:trace>
  <inkml:trace contextRef="#ctx0" brushRef="#br0" timeOffset="3160.18">6734 6271 6694,'0'0'705,"0"0"-673,0 0 416,0-25 737,-24 25-160,24 0 32,0 0-480,-28 0-193,1-27 32,27 27-159,-26 0-97,-1 0-32,0 0 32,2 0 0,-2-25 32,1 25 1,26 0 95,-27-27-128,0 27 64,-25-28 0,26 28-160,-29-26 1,4 26 95,-3-26-64,-25 26-64,-1-26 0,1 26 0,-26 0 0,-27 0-32,27 0 32,-3 0-32,2 0 32,-26 0-224,0 0-64,26 0 159,-26 0 65,26 0 32,-26 0 0,0 0-32,24 0 32,3-26-96,0 26 64,-1 0 32,25 0 0,-24 0-32,26 0 32,-1 26-32,28-26 64,-1 0-32,-1 0 0,2-26 32,-1 26-32,1 0-64,25 0 96,-1 0-96,2 26 32,-1-26-64,27 26 0,0-26-128,0 26 128,27 0-161,-27-26-31,26 28 128,-26-1 96,28-27-32,-1 25 32,-27 2 64,24 26-32,-24-26 32,28 52 32,-28-26 0,27 26-64,-27 27 96,26 0-64,1 0 0,-2 1-224,-25-2-33,0 1 257,0 2-32,0-4 64,-25-24 0,25 26 32,0-27 129,-27 1 287,27-28 65,-26 28-1,26 0-352,-27-27-96,27-1-32,-28 2 1,28-28-1,0 0-64,0 0 0,28-26 0,-28 27 192,27-27 96,-1 0 64,26 0-191,2 0-65,-1 0-96,26 0 0,26-27 0,0 27 0,29 0 0,-2 0-96,0 0-33,26 0 33,2 0-64,-1 0 0,0 0 160,25 0 32,-24-26 160,-2 26-64,29-26-96,-28 26-64,25-26 0,-26-1 0,29 27-96,-55-27-32,0 27 96,-25 0 64,-2 0 64,-52 0 96,26 0 0,-26 27 32,-1 0-95,2-27-65,-1 26 64,-28 0-64,2-26 0,0 0 96,1 26 128,-28-26-64,0 0 161,26 0 63,-26 0 32,0 0-223,0 0 127,0 0-160,0 0-64,0-26 0,0 0-96,0 0-128,0-1 32,24 0 64,-24-25 0,0 24 0,0-25 0,0-26 0,27-1-128,-27 2-96,0-28 32,0-27-321,28 1 129,-28-28-321,27 1-63,-27 27 383,26 0 353,-26 26 96,26 26 192,-26 1 257,0 52-65,0 1 129,0-1-225,0 0-192,26 2-160,-26 25 0,0-27 96,-26 27-96,0-28-192,0 3 160,-29-2 0,-50 27 64,-27 0 0,-27 0 321,-52 27-129,-2-2-288,29 30-673,-3-3-4932</inkml:trace>
  <inkml:trace contextRef="#ctx0" brushRef="#br0" timeOffset="5624.32">6286 8179 3363,'0'0'3491,"0"0"-2242,0 0-128,-27 0-192,27 0-256,0 27-193,-28-27-416,28 27-64,0-27-64,0 26 128,-26 1 160,26-27 161,0 25-1,0 2-96,26 0 1,-26-1-65,0 1 128,0 0 97,0-2 127,28 2-31,-28 1-97,27-3 1,-3 3-129,31-28-128,-29 25-96,1 1 0,25 2-64,1-2-32,-1-26 64,28 27-96,-25-27 64,-4 27 64,30-27-63,-2 26 31,-1-26 0,2 0-32,-1 26 0,1-26 32,27 0-32,-30 0 0,30 0 0,25 0 64,-25 26-32,26-26-32,-1 0 32,0 27 32,-27-27 0,27 0 0,28 27-32,-28-27-32,0 26-64,28-26 0,-28 27 64,27-27-32,-27 25 0,1 2 0,-1-27 32,-26 27-32,26-1 32,-27-26-96,0 27 128,-23 0-31,-4-27 31,2 25-385,-1 3 706,0-1-449,-26-2 160,0 2 0,-1-1-224,-25 1 160,1 0 32,23-1-64,-25 26-64,2-24 160,-1-2-96,-27 27 64,27-26-32,-2 26 96,-25-28-160,27 30 96,-27-29 0,26 27 32,-26 0 32,0-1-128,27 2 96,-27-1-160,27 0 160,-27 1-128,0-2 225,0 1-290,0 26 162,0-26-322,0 27 546,-27-1-257,27 1-32,-27-2 0,1 29 0,-1-27 64,2 25-32,-2 1 0,-28 0 96,29 1 0,-25 0 128,23-2-32,-25-26 1,27 27-129,0-26-32,-28-1-32,28-26-32,0 1 0,0-2 32,-1 1-32,27-26-64,0-1 96,0 28-64,0-54 64,0 26-128,27 0 192,-27 0-64,0-26-64,26 27 0,-26-27 64,0 0-32,0 0-64,0 0-32,0 0-32,0 0 128,0 0-193,26 27 129,-26-27-224,0 0 64,0 0-129,0 0-255,0 0-193,0 0-160,0 0-192,0 0-673,0 0-2434</inkml:trace>
  <inkml:trace contextRef="#ctx0" brushRef="#br0" timeOffset="5942.33">10070 11916 8936,'0'0'641,"0"28"-577,28-3 0,-28 2 192,24 25 737,31-24 0,-28 24-385,23 1-191,5-26 384,-28 26 63,25-28-127,1-25 128,-26 28 160,25-28 32,1-28-128,0-24-385,26-1-159,-24 0-193,-5-27-96,5 28-224,-3 0-449,-25 24-416,-1 28-897,1 0-3939</inkml:trace>
  <inkml:trace contextRef="#ctx0" brushRef="#br0" timeOffset="7543.42">9382 12684 9096,'27'-52'1313,"-27"52"-416,0 0 416,0 0-544,0 0-64,0 26 96,0 0-161,0 28-191,0-28-129,25 54-64,-25-27-128,0 26-32,0 27-128,-25-27 32,25 28-32,-27-1 0,27 26 32,-26-26 0,-1 0 0,27 1 64,-27-28-64,27 1 32,-25-2-64,25 2 64,0-28-32,25 2 0,-25-28-32,0 26 32,27-24 64,-27-2 97,27-26 95,-1 25 32,1-25-192,-2 28 32,2-28-128,0 0 160,27 0-320,-30 27 64,30-27 96,0 0-32,25 26 32,-26-26 32,26 0 0,26 0-64,3 0 0,-2 0 32,52 0 0,-26-26 0,26 26-96,0 0 64,2-27 32,-1 27-32,28 0 96,-30 0-64,28-28 32,2 28-32,-3 0 0,-25 0 0,-1 0 32,-24-25-64,-2 25 32,0-26 64,-27 26-32,0 0 32,3 0 128,-29 0-256,-26 0-32,26 0 224,-26 0-288,-26-28-96,-2 28 512,2-25-256,0-2 96,-27 1 0,0-28 1,0 28-97,0-26 288,-27-2 32,27 1-224,0 1-32,-27-28-160,27 0-64,-25-27-32,25 2 64,0 0 64,-27 25 64,27-26 0,0 0-32,0 26 96,27 1-96,-27-1-32,0 1 0,25 26-65,-25 0 97,0 27 0,0-28 32,0 28 32,0 0-32,0-1-96,-25 27 96,25 0-64,-27 0 32,-26 0 32,26 0 64,-25 0 64,-28 27-32,2-27 129,-28 26 127,-2-26-96,3 26-64,-27-26-63,-28 0-129,-24 0 0,-1 0 0,-26 0-32,24-26 64,-23 26 0,-4-26 0,30-1-32,-1 2 224,-28-3-128,29 1 96,-2 2-32,26 25-192,28-28 0,0 28-192,27 0-353,0 0-640,50 0-1185,4 28-3780</inkml:trace>
  <inkml:trace contextRef="#ctx0" brushRef="#br1" timeOffset="28143.6">5598 4842 3971,'51'0'833,"-51"-28"-545,26 28-256,2 0-32,-1 0 0,0-25 64,-3 25-64,4 0-64,-28 0 64,26 0-64,1 25 32,-27-25 32,0 0 0,27 0 192,-27 0 609,0 0 512,0 0 225,0 0 31,0 0 33,0 0-353,0 0-320,0 0-96,0 0-65,0 0-95,-27 0-160,0 0-1,27 0-128,-26 0-159,-26 0-129,-2 0 64,0 0-128,3 0 128,-30 0-160,2 0 0,-26 0-96,-3 0 96,-24 0 0,26 0 0,-26 28-96,27-28 96,0 0 96,-1-28-224,-2 28 160,30 0-32,-28 0-32,53 0 0,-26 0 0,-2 0-224,30 0 159,-3 0 65,27 28-32,-25-28 64,52 0-96,-27 0 64,27 0-96,-26 0 64,26 0 0,0 25 0,0-25 32,0 0 32,0 28-32,0-28 0,-27 52 32,27-25-32,-27 26 32,27 1 0,0-2-192,0 28 128,0-2 32,0 2-65,0 0-63,0 27-160,0-30 96,0 5 128,0-4 64,-25-24-32,25-1 128,0-1-64,0 1 32,0-25 0,-27-2 32,27 0-32,0 0 64,0 0-64,0-26 32,27 28 32,-2-28 64,2 0-32,0 0-32,26 27-96,-1-27 0,29 0 0,-30 0-64,56 0 32,-27 25-32,-2-25 32,28 0 0,2 0-128,24 0 64,26 0 0,-26 0-224,26 0 159,-26 0 1,1 0 32,-26 0 32,26 0 64,-28 0 64,1 0-32,-26 0 0,25 0 128,-26-25 64,-26 25-160,-1 0-96,-25 0-32,-1-27 96,2 27 0,-28-28 64,0 28 32,0-26 97,0 0 95,-28-26 64,28 24-192,0-52-160,0 2 0,0-29-32,0 0 96,28-25 97,-1 0 319,-3 27 225,31-28-225,-2 27-352,-28 26 449,2 0-449,-27 27-32,0 1 64,0 24-64,0 3-96,-27-2-224,27 0-128,-25 27-65,-2-25-159,1 25-161,-29 0-192,31 0 32,-57 0-320,30 25-3107</inkml:trace>
  <inkml:trace contextRef="#ctx0" brushRef="#br1" timeOffset="29722.7">6602 6194 5252,'-27'0'673,"27"0"-449,0 0 609,-25 0 416,25 0 257,0-27-417,-27 27-801,27-28-128,0 28 96,-26-26 321,-1 26 512,27-26-384,-52 26-289,25 0-192,-26 0 97,1 0-129,-29 0-128,2 0 0,-26 0 0,-2 0 32,-26 26-96,27-26 0,-26 26 64,-26 2 224,26-28 129,-2 27-33,2-27-320,0 25-32,0-25 32,-1 0-32,28 0-32,-1 27 0,26-27 0,2 0 0,-28 0 32,53 0 0,-26-27-64,-2 27 64,29 0 0,-1 0-64,26 0 32,-25 0 32,25 27-32,1-27 32,26 0 32,-27 0-64,27 0 0,-27 0 0,27 0-96,0 25 96,0 3-32,0-28 0,0 52 0,0-25 64,0 26-64,0 1 32,-25 24 0,25 2 0,0 0 0,25 26 0,-25 0-32,0 26 0,0-26 0,0 2 64,0-4-32,0 2 0,-25 0 64,25-26-64,0 25 0,-27-52 96,27 26-96,0-26 96,27 1-31,-27-28-1,0 1 0,25 0 32,-25-27 192,0 26 96,27-26 129,0 0-65,-27 0-159,26 0-193,1 0-32,25 0 0,-25 0-96,26 0 96,26 0-64,-25 0-32,52-26 128,-1 26-128,0 0 32,27 0 32,27 0 64,1 0-256,-1 0 128,1-27-128,-4 27-97,30 0 129,-27 0-160,1 0-160,-28 0 223,27 0 33,-26 0 192,23 0 0,4-27 96,-28 1 225,0 26-225,0-26-289,-51 26 97,25 0-128,-28 0-224,2 0-225,-28 0-256,2 0 353,0 0 544,-3-28 32,-23 28 64,-1 0-32,-27 0 288,26-25 32,-26-3-191,26 3-97,-26-2 96,0 0 32,-26-53-160,26 28-32,-26-28-32,26-25-64,0 0-289,26-2-479,-26-26 447,26 27 353,0-26 64,1 52-32,0 0 128,-27 0 128,26 2 33,0-2-65,1 28 0,-1-28-128,1 26-192,-27 2-160,0 24-33,-27-24-31,-26 27 128,1-2 160,-54-1 256,-2 2 609,-49 26 704,-2-26 129,-26 26-353,1 0-672,-3-26-193,2 26-224,25 0-160,3 26 0,-2-26-128,27 0-224,27 26-1218,-3 0-2626</inkml:trace>
  <inkml:trace contextRef="#ctx0" brushRef="#br1" timeOffset="33052.89">9356 12472 9769,'0'0'64,"0"-26"-160,0 26 128,0 0-64,26 26 608,-26-26 385,0 28-384,0-3-225,27 2 64,-27 26 65,0 26-257,0 1-32,0 0-96,-27 25-32,27 2-32,0-2-32,0 28-32,0-27 64,0 0-32,0 0 33,0 0-33,0-27 32,0 28 32,0-27-32,0-2 0,0-24 32,0-2 288,0 1-96,0 0-64,0-26-63,0-2-1,0 3 192,0-2 0,-26-26 65,26 25-65,0-25 0,0 28-63,0-28-161,26 0-64,-26 0 64,27 0-32,-2 0-64,2 0 96,26-28-96,-25 28 32,23 0-32,30-25 0,-2 25-32,0 0 32,1 0-32,-2 0 64,30 0-64,-29 0 32,26 0 64,1 0-64,26 0 0,0 0 0,0 0 32,1 25 32,0 3 0,1-28-64,22 27 0,-23-1 96,26 1-64,-1-27-64,2 27 64,-1-2 0,-27 2-96,28-27 288,-28 26-352,0 1 128,25-27 32,-25 27 96,0-27-192,2 0 96,-1-27 0,-54 27-64,-1-27 32,4 27-96,-32-26 160,5 26-32,-28 0-32,-27-27 193,0 27-97,0 0 0,0-25-96,-27-2 32,0 0-96,-1 1 160,4-1-128,-2-1 64,-1-23-64,27-2 64,-28 0 0,28-27-64,0 1 192,0-26-128,-27-2-64,27 2 544,0-29-415,0 2-65,0 26-32,0-26-225,27 25 193,-27 28 32,0-1 64,28 27-160,-28 1 96,0-1 64,0 26-96,0 0 64,0 1-96,0 0-64,0 26 128,0-26 0,-28 26-32,28 0-32,-27 0 96,3 0 0,-4 0 128,2 26-64,-28 0 97,2-26-129,-1 26 128,0-26-224,-26 27 96,-26-27-64,23 0 32,-23 0 0,0 0-32,-1-27 32,-26 27 32,0-26 32,-28 0 128,28 0-96,-54 26 33,27-28-97,-25 2 0,-1 26-32,1-26-32,-3-1 0,0 27 64,-23-25-96,24 25 64,-24-28 96,-4 1 96,30 27 0,26-25-64,-2 25-192,1 0-160,27 0-608,27 0-642,-1 25-2049,25 2-10955</inkml:trace>
  <inkml:trace contextRef="#ctx0" brushRef="#br1" timeOffset="50829.9">7106 5425 12684,'0'0'544,"0"0"-608,0 0 865,25 0 672,-25 0-32,27 0-351,0 0-418,26 0-159,-1 0-1,29 0 1,-2 0-193,26 0-96,-25 0-128,26 0 32,-27 0-128,2 0-32,-2-26 128,-53 26-288,28 0-96,-29 0-449,-25-28-128,0 28-63,0 0-770,-25 0-2562,-2 0-4484</inkml:trace>
  <inkml:trace contextRef="#ctx0" brushRef="#br1" timeOffset="51204.92">7450 5186 12587,'0'0'609,"0"0"-609,0 0 705,0 0 576,0 0-512,-28 0-673,-23 27-449,-3-27-95,-25 53 384,26-28 96,-26 3 192,26-2-128,26-26-96,0 26-32,2 2 64,25-28 64,25 26 481,2 0 224,0 1-289,51-2-128,2 3-159,-1-1-129,2-2-96,-30 2-96,30-2-897,-55-25-1249,0 28-4677</inkml:trace>
  <inkml:trace contextRef="#ctx0" brushRef="#br1" timeOffset="55022.14">8457 7094 10473,'-28'27'961,"28"-27"321,0 0 255,0 0 0,0 0-255,0 0-385,28 0 95,23 0-479,-23 0-193,49 25-224,-22-25 32,23 0-96,2 0 1,-26 0-1,24 0 0,1-25-96,-24 25-33,22 0-191,-49-27-384,-1 27-546,-1 0-768,-26 0-2177,0 0-4133</inkml:trace>
  <inkml:trace contextRef="#ctx0" brushRef="#br1" timeOffset="55387.16">8800 6829 11306,'-27'26'897,"-25"1"-673,25-2 289,-26 3-225,1-1-192,-1-2-64,-26 2-64,24 0 0,2-1 128,1 1 673,25 0-64,1-27-609,26 25 32,26 2 288,1-1 1,52 28-257,-26-26-256,26-3-449,26 0-576,-24-25-545,-2 28-1024,-26-28-4421</inkml:trace>
  <inkml:trace contextRef="#ctx0" brushRef="#br1" timeOffset="59849.42">6231 4762 96,'28'0'416,"-28"0"161,0 0 383,0 0-95,0 0-352,0 0 95,0 0 289,0 0 0,0 0-160,-28 0 63,28-28-159,-26 28-192,-1 0-1,3 0-160,-4 0 0,-25 0-95,-26 0-97,26 0-64,1 0-449,25 28-800,-26-28-1762</inkml:trace>
  <inkml:trace contextRef="#ctx0" brushRef="#br1" timeOffset="66431.78">7053 5503 1,'-27'0'1600,"27"0"-767,0 0-161,0 0 289,-27-25-128,27 25 352,0 0 96,-25 0 289,25 0-225,-27 0-224,27 0-160,0 0-480,0 0-417,27 0-32,-27 0 32,25 0 32,2 0-96,26 0 96,-1 0 224,28 0-31,-1 25-33,2-25 0,-2 28-160,26-28-32,1 0 0,1 27-32,-2-27-64,-26 0 64,2-27-64,-29 27-32,1 0 64,-26 0-96,-27 0-160,0 0-193,0-28-1280,-27 28-2659</inkml:trace>
  <inkml:trace contextRef="#ctx0" brushRef="#br1" timeOffset="66863.82">7395 5159 160,'27'-26'2434,"-27"26"257,0 0-129,0 0-672,0 0-897,-27 0-449,27 0-384,-24 26 0,-2 1-95,-2 0 31,-26-1 32,2 1-128,-1-2 64,26 3-32,2-2 0,-28 0 0,26-26-96,27 28 128,-27-2 64,27 0 320,0 1 257,27-2-64,0 3-129,26-1 1,26 25-193,-1-27-192,4 3-32,-5-1-96,-22 0-32,23-2-256,-24 2-161,-2-1-447,-25 1-674,-1-27-960,1 27-3076</inkml:trace>
  <inkml:trace contextRef="#ctx0" brushRef="#br1" timeOffset="67514.86">8536 7253 5669,'-55'0'1665,"55"0"481,-24-27-416,24 27-160,-28 0-225,28 0-256,0 0-256,0 0-545,28 0 64,-4 0 225,57 0-321,-2 0-96,1 0-128,25-27-32,-26 27 0,29 0 96,-3 0-96,-26 0 32,1 0-160,-28-26 0,1 26-96,-26 0-224,-2 0-385,-25 0-481,-25 0-1664,-2 0-5478</inkml:trace>
  <inkml:trace contextRef="#ctx0" brushRef="#br1" timeOffset="67845.88">8880 6882 8039,'0'0'256,"0"0"97,-27 0-129,0 25-256,1 3 64,-1-1-32,-25-2 96,-1 29 352,-26-1 706,26-26 319,-2 25-320,3-26-480,-1 1-449,26 0-128,2 1-96,25-3 32,25-25 128,2 25 32,26-25 0,26 28-127,2-2-33,-2 2-32,-1-3-97,2 2-127,-1-1-1217,-26-26-449,2 27-1921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0-10T01:16:51.46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3002 3364 2274,'0'0'96,"0"0"256,0 0 481,27 27 736,-27-27 385,0 0-192,0 0-385,0 0-64,0 0-127,0 0-129,0 0 32,0 0-193,0 0-159,0 0 0,0 0-225,0 0-320,-27 0-127,1 0 31,0 0-128,-27 0 64,-2 0-96,5 0 160,-32 0-256,4 0 160,-1 0-33,-1 0 33,28 0 33,-1 0-66,-2 0 33,4 0 97,51 27-194,-26-27 65,26 0 161,-28 0-193,28 0 31,0 0-63,0 0-64,0 0 96,28 0 64,-28 26 0,0 1 0,0-27 64,0 27-32,0-2-32,0 2 0,0-1 32,0 28-32,0-28 64,0 26-64,0 2 32,0-1-32,0 27-32,0-28-64,0 1 224,0 27-128,0-26 64,26 24-160,-26 2 128,0 0-32,-26-28 0,26 28-32,0-1 64,26-26 32,-26 27-64,0-1 32,0 1 1,27-1-66,-27 1 33,0-27 0,0 26 129,0-1-193,0 2 128,24-26-96,-24 26 32,0-27 0,28 27 32,-28-28-96,0 1 32,27 1-33,-27 26 97,0-28-32,0 1 97,0 0 191,26-27 64,-26 2-160,0-2 33,0 0-97,0 0 128,0-26-96,0 26-64,0 2-64,0-28-32,-26 26 64,26 1 0,0-2-64,0-25 96,0 27-96,26-27 129,-26 27-1,0-27 192,27 26-224,-2-26 0,2 0-32,0 0 96,26 0-96,-28 0-32,29 0-64,-28 0-672,2 0-1699,-4 0-10152</inkml:trace>
  <inkml:trace contextRef="#ctx0" brushRef="#br0" timeOffset="2633.15">1890 9644 1281,'0'0'993,"0"0"160,0 0 384,0 0-127,0 0-33,0 0-64,0 0-64,0 0 0,0 0 129,0 0-225,0 0-192,0 0 64,0 0-96,0 0-321,0 0-255,-25 0-161,25 0-128,25 0 0,-25 0 64,27 0-128,0 0 96,-1 0-96,1 27 64,-2-27-32,29 0 32,0 25 32,-3-25-128,-24 0 32,27 0-64,-27 0-96,-27 0-96,24 0-385,-24 0-416,0 0-737,-24 0-1921,24 0-6631</inkml:trace>
  <inkml:trace contextRef="#ctx0" brushRef="#br0" timeOffset="2972.17">2181 9537 10826,'-24'0'480,"24"0"-1921,0 0 1729,0 0 801,0 0 96,24 27-544,3-27-353,1 27 97,-2-27-97,25 25 64,-23-25-256,-1 0-32,26 28-32,-28-28 64,2 27-96,0-27 32,-1 25 32,1-25-64,-27 27 0,25-1 33,-25-26 31,0 27 224,0-27 352,-25 27-191,-2-1-193,1-26-64,-1 27-96,0-2-128,-25 3 0,26-28-576,-1 52-2019,-25-25-8679</inkml:trace>
  <inkml:trace contextRef="#ctx0" brushRef="#br0" timeOffset="15316.87">2976 3444 1665,'0'-26'2050,"0"26"-128,-26 0-705,26 0 256,0 0-255,-26 0-65,26 0 0,0 0-32,0 0-160,-27 0-129,27 0-159,0 0-321,-27-27-223,-1 27-129,-22 0-97,-5 0 1,4-27 64,-3 27 32,0 0-32,2 0 32,-1 0-32,1 0 32,25 27-64,-26-27 32,1 0-64,25 0 0,1 0 0,-2 0 160,28 0 0,0 0 32,-27 0-64,27 0 64,0 0 32,0 0-96,0 0 0,0 0-32,0 0-64,27 0 32,-27 27 32,0-27 0,0 53 0,28-26 0,-28-2 0,0 28 0,0 1 32,26-2 32,-26 2 33,0-2 63,0 28 0,0-28-32,0 28-64,0 0 0,-26-1-32,26 28 0,0-29-32,-28 2 32,28 0 0,0-1 0,0 1 0,-27-1 32,27 1 96,0 0 33,0-2 63,0 2 64,0-28 33,-24 28-225,24-28 96,0 3 0,0 24-64,0 1-32,0 0-32,0-2-128,0-24 257,0-1-225,0 26 64,0-26 0,0 2 96,0-3 96,0 0-128,0 2-32,24-2-64,-24 2 0,0-1-32,27-1 64,-27 1-64,28-26 0,-28 0 0,0-1 65,26-26-65,-26 26-32,27-26 64,-27 26 0,24 1 0,-24-27-32,28 0 32,-28 27 64,27-27-96,-27 0 32,26 0 32,1 0-64,-27 28 64,25-28-96,2 0-32,0 0 160,26 0-96,-28 0 0,2 0-128,26 25 256,-1-25-128,-25 0-96,54 0 160,-29 0-32,2 0-32,24 0 0,-24 0 0,24 0-32,-24 0 96,24 0-96,-24 0 32,24 0-32,30 0 64,-29 0-32,26 0 32,1 0-32,2 0-64,-3 0 32,0 0 64,1-25-64,-1 25-32,3 0 128,-3 0-64,27 0 64,-26 0-64,26 0 0,0 0 0,1 0 0,-1 0 0,-27-28 0,30 28-96,-30 0 96,27 0 96,-26 0-160,-1 0 32,27 0 96,-27 0-96,29 0 64,-2-27-64,-26 27 32,28 0-32,-56 0 64,28 0-64,0 0 32,-27 27 0,0-27 0,2 0 0,-4 0 32,-22 0-64,-3 0 32,1 0 64,1 0-96,-29 0 32,2 0-128,-1 0 32,1 0-65,0-27 129,-27 27 64,0-27-64,0 27-64,0-26 32,-27-26-64,27 25 0,-27-26 96,1-1-96,26-24 64,-27-2 32,2 0 32,-2-24-32,27 24 64,-27-27 0,27 0-32,0 2-224,-26 0 448,26-2-96,0 0-288,0-25-128,0 26-1,0-26 65,0 26 160,0 0 64,0 0 32,-27 26-96,27 0 128,0 2-64,0-2-32,-25 28 32,25-28-224,0 26-289,0 1-31,0 1 127,0-3 65,0 30 192,0-28 160,0 27 160,0-2 128,0 2 161,0 0-97,0 26-320,-27-26-32,27 26-64,0-27-32,-27 0 0,27 27 0,-28-26 96,2-1 32,2 27 128,-3-25 0,-1-2 128,-25 27-256,27-27 0,-27 1 32,0 26-160,1-27 96,-28 0-32,28 27-64,-30-26 96,5 26 0,-30-26 0,1 26 0,0-26 0,-26 26 0,26 0 0,-26 0 0,26 0-64,-26-27 128,0 27 32,0-27-160,-28 27 160,28-28-96,-26 3 161,24 25-33,-24-27 64,-1 2 0,2 25-128,-3-28 32,1 28 0,-28 0-64,3 0-64,-1 0 0,-2 0-288,3 28-641,-1-28-897,-2 25-2370,3-25-6182</inkml:trace>
  <inkml:trace contextRef="#ctx0" brushRef="#br0" timeOffset="27464.57">8085 4054 11242,'-27'0'705,"27"0"448,0 0 128,0 0 64,0 0 353,0 0-737,0 0-673,0 0-64,27-27 97,25 27-33,1 0-96,1 0-192,24 0 0,1 0 96,2 0-64,-2 27 32,1-27-128,-1-27-32,1 27-192,-28 0-289,-26 0-384,2-27-640,-1 27-1698,-27-26-7431</inkml:trace>
  <inkml:trace contextRef="#ctx0" brushRef="#br0" timeOffset="27840.59">8401 3736 5733,'0'0'4420,"0"0"-4356,0 0 449,0 0 63,-24 0-512,-4 26 96,-25-26-128,1 26-32,-2 1 65,1-2 511,28 3 385,-29-1-417,28-27-159,26 25 31,-27 2-127,27-27-33,27 27 128,-27-27 0,26 26-127,28 1-33,-2 0-160,1 25-128,26-24-320,-26-3-641,26 28-1986,-25-26-4100</inkml:trace>
  <inkml:trace contextRef="#ctx0" brushRef="#br0" timeOffset="28887.65">8058 5406 8776,'-26'0'3011,"26"0"-1794,0 0 224,0 0-480,0 0-320,26 0 63,1 0-31,25 26-289,1-26-191,1 0-322,24 0 450,1 0-289,2 0-32,-2 0-96,-26 0-321,-1 0-319,-25 0-514,0-26-511,-27 26-770,0 0-3683</inkml:trace>
  <inkml:trace contextRef="#ctx0" brushRef="#br0" timeOffset="29217.67">8349 5166 12459,'52'-26'705,"-52"26"-513,0 0 64,0 0-127,-24 26-65,-31 0 32,2 1-32,-26-2 0,26 30 0,-26-2 64,1-27 416,-2 2 65,52-2-96,-23 0-193,51 0-160,0 1 288,27 0 225,25-1-192,28 1-129,-2-2-320,1 2-96,28 0-96,-29-27-609,1 26-1281,2 1-4420</inkml:trace>
  <inkml:trace contextRef="#ctx0" brushRef="#br0" timeOffset="39121.21">2842 10545 8520,'0'0'640,"0"0"-544,-24 0 513,24 0 352,0 0-128,-26 0-353,-2 0-384,1 0 32,0 0 160,-25 0 1,26 0-161,-28 0-96,2 0 0,-1 26 96,1-26 128,-1 0-160,26 0 0,-1 0-63,4 0-1,24 0 64,0 0 64,0 0-96,0 0 32,0 0-96,0 0 0,0 0 64,0 0 32,0 26 0,0-26-64,0 27-64,0 0 32,0-1 32,24 26-128,-24 28 64,0-26-64,0 24 0,0 29 0,0-2-96,0 2 96,0-2 64,0 2-1,0-2 66,0 2 127,0-2 192,0 29-96,0-29-96,0 27-128,28-25 97,-28 25-1,0-26-32,0 1 0,0-2-32,-28 2 128,28-2-64,0-25-32,0 26 64,-24 0 225,24 0-33,0-1-128,0-25-63,-27 0-129,27 25-32,0-51 0,0 26 32,0-27-32,0-1 32,0 1 32,0-1-64,0 2 160,0-28-32,0 1-32,0 0-32,0-2-32,0 3 0,0-3 0,0 3-32,-26-28 32,26 26 160,0-26-96,0 0 97,0 0-193,26 0 160,1 0-32,-3 28-64,4-28-64,-1 0 0,26 0-192,-1 0-801,1 0-2018,-1 0-10602</inkml:trace>
  <inkml:trace contextRef="#ctx0" brushRef="#br0" timeOffset="56672.24">12796 10439 6950,'-27'0'1986,"0"0"128,27 0-1025,0 0-224,0 0 352,0-27-192,0 27-577,0 0-448,0 0 32,27 0 32,0 0 1,-1 0-1,26 0 64,2 0-128,0 0 64,25 0-64,-26-27 32,-1 27 32,2-26-64,-1 26 0,-28 0 64,2 0-64,0 0 0,-27 0-32,26 0 0,-26 26 32,28 1 0,-28 0-32,0 26 64,24 0-32,-24 26-32,0 1 0,27-1-32,-27 26 32,28-25-160,-1 27 63,-27-29 65,26 29 32,-26-28 32,24 27-64,-24 1 96,0-3-32,0 29 32,0 27-32,0-28 32,-24 54 32,24-54-32,0 26 0,0-51 97,24 25 319,-24-25-32,0-1-127,28 0 159,-28 0 65,0 0-193,0-1-32,0 2-96,0 25 33,27 1-193,-27 26 0,0-27-32,27 1-96,-27-26-321,26-29 289,-26-24 128,26-28 96,-26 0-192,0 0 96,0 1 96,-26-27 96,26 27 129,-26-27 95,-1 0-128,-28 26-288,31-26 577,-29 0-257,-2 0-192,-23 0-96,-1 0-352,-1 27-193,-25-2-544,-27 2 65,-2 26 447,2 1 225,27 24-513,25-24-3363</inkml:trace>
  <inkml:trace contextRef="#ctx0" brushRef="#br0" timeOffset="63396.62">30584 10280 11755,'-54'27'1185,"26"-27"-1153,28 0 192,0 0 1057,-24 0 289,24 0-802,0 0-639,24 0 95,-24 0 160,28 0-128,-1 0-31,26 0-1,26 0-128,1 0-96,27 0 64,25 0-64,0 25-32,0-25-64,-27 0-673,0 0-832,-50-25-3396</inkml:trace>
  <inkml:trace contextRef="#ctx0" brushRef="#br0" timeOffset="70690.03">7872 5484 4772,'-24'0'2370,"24"0"-832,0 0-513,-27 0-96,27 0 576,0 0-128,0 0-608,0 0-513,0 0 161,27 0 159,-27 0-31,24 0-97,30 0-224,-27-26-96,25 26-95,1 0-1,1 0 0,-2 0-32,28 0 0,-28 0 32,29 0-64,-2 0 64,-2 0-32,-22 0 0,23-26-32,-51 26-193,0 0 65,-1 0-64,-26 0 32,27-26-64,-27 26-33,0 0-383,-27 0-1026,27 0-640,-26 0-1986</inkml:trace>
  <inkml:trace contextRef="#ctx0" brushRef="#br0" timeOffset="71130.06">8428 5192 6342,'0'0'768,"0"0"-223,0 0 672,0 0 384,0 0 97,0 0-673,0 0-609,-27 0-255,27 0-65,-52 27-96,25-2 0,-26 3-96,1-1-65,-1 26 65,-26-27-128,26 2 0,1 24 128,-28-26 96,28 1 32,25 0-32,-1-1 64,28 1 96,0-27-96,28 25 705,23 2-193,3-27-31,25 27-193,1-27-31,-1 26-65,1 1-160,-2-27-32,-23 27-64,24-1-64,-26 0-224,-1-26-97,-25 28-159,-27-3-385,26-25-929,-26 27-2370</inkml:trace>
  <inkml:trace contextRef="#ctx0" brushRef="#br0" timeOffset="72148.12">8137 4000 10153,'-25'27'1281,"25"-27"-512,-27 0-705,27 0 32,0 0 481,27 27 159,-2-27-31,28 0-288,1 0-97,-2 0-64,29 0-32,-2 0-128,-2 0-64,4 0 0,-29 0 32,2 0-64,-1 0-96,-26 0-320,-2-27-449,2 27-480,-27 0-225,0 0 33,0 0-737,-27 0-3876</inkml:trace>
  <inkml:trace contextRef="#ctx0" brushRef="#br0" timeOffset="72516.14">8509 3788 4356,'24'-26'3427,"-24"26"-1954,0 0-159,0 0-1058,-24 0-192,-3 0 0,-27 26-96,27 1-320,-52-2-866,26 3 386,1-1 607,-1-2 193,26 2 32,-25 0 0,25-1 0,1-26 0,26 27 385,0-27 31,26 27 225,-26-1 191,54 0-63,-2 2-224,-26-3-353,53 28-96,-26-26-32,2 0-32,-4-1 0,3 0-160,-3 0-417,-23 2-512,-1-2-2306</inkml:trace>
  <inkml:trace contextRef="#ctx0" brushRef="#br0" timeOffset="118914.8">30926 10651 992,'-24'0'1506,"24"0"352,0 0 480,0 0 96,0 0-736,0 0-577,-26 0-384,26 0-33,0 0-127,0 0-65,26 0-95,-26 0-65,0 0 32,0 0-95,0 0-97,0 0-64,0 0 32,24 0-64,3 0 0,1 0 0,25 26-96,-27-26 64,0 0-64,1 0 32,0 0-64,-1 0 64,0 0-32,0 0 0,1 0-32,0 0 32,-1 0 32,-26 0-64,26 0 32,-26 0 32,0 0-96,0 0 64,0 27 0,0-27 0,0 0 0,0 25-32,0-25 64,0 27-32,0 0 0,0-1 0,0 1-32,0 0 64,0-2-64,0 3 32,26-3 0,-26 29 0,0-28 0,0 28 0,0-29 0,0 28 0,0 1 0,0-1 0,0 0 0,0-1 0,27 2-32,-27-28 64,0 26-32,0 3 32,27-3 32,-27 0 32,0 3-31,0-2 31,0 0 0,0-1-64,0 2 0,0-28 0,0 26 32,0 2 0,0-1 32,0-26 32,0 26 0,0-28 96,0 29-191,0-28-1,0 28 0,0-28 32,0 26-64,0 2-64,0-1 128,0-28-32,0 30-32,28-30 32,-28 29 32,0-28-32,0 1 32,0 0 0,0-2-32,24 3 32,-24-3-64,0-25 64,0 27-96,0-27 32,26 27-32,-26-27 32,0 26 0,0-26 0,0 0 0,0 27-32,0-27 64,0 25-32,0-25 0,0 0 32,27 28-64,-27-28 32,0 0 0,0 0 0,0 26 0,28-26 0,-28 0 0,0 0 0,0 0 0,0 0 0,0 0-32,0 0 64,0 0-32,0 0 0,0 0 32,0 0-32,0 0 96,27 0-32,-27 0 128,0 0 1,-27 0-161,27 0 96,0 0 96,-28 0-32,1 0 0,-23 0 97,22 0-65,-52 0-128,1-26-128,-53 26 96,0 0-64,-28-28-32,-25 28-128,-26 0-929,24 28-1185,30-2-5766</inkml:trace>
  <inkml:trace contextRef="#ctx0" brushRef="#br0" timeOffset="157065.97">26084 15128 10537,'0'27'2531,"0"-27"-1154,0 0 129,0-27-545,0 27-33,26-27 33,-26 27-128,0-26-192,27 26-65,-2-26-159,2 26-97,0-26-64,26 26 0,-1-27-31,29 27-193,25-27 32,26 27 64,0-26-160,0 26 64,28-28-64,-28 28 0,26 0 32,-52-26-64,27 26 64,-54-25-321,-26 25-159,0 0-353,-53 0-160,0 0-64,0 0-865,-53 0-3138</inkml:trace>
  <inkml:trace contextRef="#ctx0" brushRef="#br0" timeOffset="157608.01">26534 14599 15150,'27'0'897,"-27"-27"-129,25 27-95,2 0-545,-27 0-64,27 0-32,-27 0-32,0 0 96,-27 27 65,0-1 31,-25 1-224,-1-2 128,1 2-96,-3 26 160,2 1 96,1-1-96,25-28-32,-26 29 33,53-28 191,-27 28-192,54-28 96,0 26 65,-1-25-129,53 0-96,-26 26-160,54-28 128,-27 29-256,25-28 0,1 1-385,-28 25-448,2-25-929,-28 1-3843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0-10T01:21:24.588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0000FF"/>
    </inkml:brush>
    <inkml:brush xml:id="br2">
      <inkml:brushProperty name="width" value="0.05292" units="cm"/>
      <inkml:brushProperty name="height" value="0.05292" units="cm"/>
      <inkml:brushProperty name="color" value="#FF0000"/>
    </inkml:brush>
    <inkml:brush xml:id="br3">
      <inkml:brushProperty name="width" value="0.05292" units="cm"/>
      <inkml:brushProperty name="height" value="0.05292" units="cm"/>
      <inkml:brushProperty name="color" value="#00FFFF"/>
    </inkml:brush>
  </inkml:definitions>
  <inkml:trace contextRef="#ctx0" brushRef="#br0">660 3769 10730,'-79'26'1537,"51"-26"65,-25 0-33,53 0-256,-27 0-384,27 0-480,27 0 191,0 0-383,-1 0-161,29 0-32,-3 0-96,1 0 32,-1 0-513,2 0-544,-1 26-384,-28-26-994,2 0-1921,0 0-3171</inkml:trace>
  <inkml:trace contextRef="#ctx0" brushRef="#br0" timeOffset="222.01">872 3688 12171,'-53'-25'737,"53"25"-193,-27 0 161,54 0 384,-27 0 160,26 0-480,26 0-481,-25 0-224,26 25 0,-1-25 0,2 0 32,-26 27 97,-2-27 31,-2 26 0,3 2-64,-27-2-128,0 0-224,0 28-320,-27-28-642,-23 1-863,22 25-2724</inkml:trace>
  <inkml:trace contextRef="#ctx0" brushRef="#br0" timeOffset="3845.22">209 6075 9769,'-52'25'544,"26"2"641,26-27 1410,0 0-705,-27 0-481,27 0-672,0 0-481,0 0-32,0 0 128,27 0-159,-1 26-97,26-26-64,28 0 32,-28 0-128,28 0 64,-1 0 64,2 0-64,-30 0-96,30 0-96,-54 0-193,25 0-95,-25 0-417,26 0-512,-28 0-1378,-25 0-2242</inkml:trace>
  <inkml:trace contextRef="#ctx0" brushRef="#br0" timeOffset="4112.22">765 6020 2146,'-78'0'10153,"51"0"-9512,27 0-385,-28 0 1313,28 0-159,28 0-513,-1 0-577,-1 0-224,26 0-32,2 28-64,-1-28 96,-1 27 0,1-2-160,-26 2 128,-2-1-64,2 1 321,-27 0-193,0-1 160,0 0-64,-27 0 129,-25 1-225,26 0-128,-28-1-128,2 1-449,26 0-1089,-1-2-2049,27-25-8905</inkml:trace>
  <inkml:trace contextRef="#ctx0" brushRef="#br1" timeOffset="13094.74">7805 1676 11434,'0'-80'-64,"0"53"641,0 2 95,0 25-95,0-28-705,0 28 288,0 28 385,0-3-129,0 29-160,-25 26-64,25 25-160,0-26 0,0 1 32,0-26 33,0-3 287,0-23 929,0-28-352,0 0-801,0-28-192,0 3-64,0-1-64,0-55-353,25 28-223,2 1 255,0-2 257,1 1 32,-28 28 64,26-2 64,-2 27 0,3 0 32,-27 27 32,28 25 32,-28 1 0,0-26 0,0 25-32,0 1 0,0-26 64,0-1 64,0-26-32,0 0-352,0-26-289,27 26-352,-1-27 65,0-26 607,0 27 257,1 0 385,0-1 159,-27 0-480,26 27 161,0 0-33,-26 27-224,26 0-160,-26-1-353,0 0-512,27 27-1057,-27-26-1857</inkml:trace>
  <inkml:trace contextRef="#ctx0" brushRef="#br1" timeOffset="13231.75">8443 1913 12203,'26'-26'224,"-26"26"-448,0 0 224,24 26-192,-24-26-673,0 27-1313,0 0-1121,28-1-2338</inkml:trace>
  <inkml:trace contextRef="#ctx0" brushRef="#br1" timeOffset="13339.76">8601 1676 11082,'0'-107'-609,"0"82"-1408,0-3-4454</inkml:trace>
  <inkml:trace contextRef="#ctx0" brushRef="#br1" timeOffset="13570.77">8733 1808 13933,'0'79'544,"0"-53"-352,0 1 961,0-27-224,26-27-128,-26 27-384,0-26-417,26 0 0,1 0 32,0-1-193,-27 0 1,26 27 128,0 0 0,0 27 32,1 0 0,0 25-128,1-26-673,-4 28-800,2-28-2083</inkml:trace>
  <inkml:trace contextRef="#ctx0" brushRef="#br1" timeOffset="14024.8">9871 1252 16463,'-52'0'320,"52"0"-384,-27 0-320,27 0 192,27 0 576,-2 0-160,28 0-224,1-27-224,24 27 96,1-26-64,-26 26-417,2-27-1248,-55 27-386,0 0-319,0 0 1505,-27 27 961,-27-27 160,27 53-32,-25-26 64,25 25 288,27-26 481,-26 29-128,26-3-32,0 0-65,26 1 65,1 1 288,-27-1-96,28-1-129,-4-25 129,-24 26-128,0-26 0,0-27-225,-24 26-352,-4 0 1,1-26-322,-26 26-287,28-26-1378,-29 27-3587</inkml:trace>
  <inkml:trace contextRef="#ctx0" brushRef="#br1" timeOffset="14256.81">10559 1304 17168,'81'-52'192,"-57"52"-288,-24 0 352,0 0 193,0 27 415,-24-2-287,-4 28-257,1 27-224,1-28-96,-1 55 32,2-27-128,25-1-512,25 1-962,2-28-1793,-1-26-5445</inkml:trace>
  <inkml:trace contextRef="#ctx0" brushRef="#br1" timeOffset="14609.83">11061 1464 17264,'0'-27'384,"0"2"-608,0 25 256,-25 25 0,-2 2 320,1 25-95,26 1-33,0 1-160,0 26-224,26-28 160,26 1 64,-25 0 96,26-53 192,-1 26-127,-25-52 95,28 0-64,-29-1-128,-26 0-352,24-26-353,-48-27-960,-2 28-1474,-29 0 1153,3-3 2019,-1 30 255,26 25-128,-25 0 97,25 0 287,1 25-31,26 2-161,26 1-127,-26 24-33,52-25-224,-25-2-224,26 3-609,-1-1-1729,2-27-4805</inkml:trace>
  <inkml:trace contextRef="#ctx0" brushRef="#br1" timeOffset="14905.84">11485 1225 10345,'0'0'289,"0"0"2145,27 27-801,0-27 257,-1 52-128,26-25-545,2 26-448,-28 0-385,26-1-160,-25 3-128,-27-3-96,27 0-672,-54 28-449,0-27-929,-25 27-2627</inkml:trace>
  <inkml:trace contextRef="#ctx0" brushRef="#br1" timeOffset="15467.88">8256 2339 14669,'0'-27'513,"-27"27"127,27-27-319,0 27-417,-26 0 32,26 27 64,-26 0 64,26 25 0,-26 1 0,52 0 0,-26-1 0,52 2 32,-25-28 32,26-26 257,26 0 63,-24 0 0,23-26-320,-24-1-31,-28 0 351,0-25-96,-26 26-63,0-1-65,-26-26-320,-27 26-513,-2 2 33,-50-2 127,54 54 97,-30-27-97,28 25 225,27 2 32,26-1 64,26 1 192,0 26 192,28-27 161,0-26-65,24 0-160,-24 26-192,-2-26-640,2 0-2403</inkml:trace>
  <inkml:trace contextRef="#ctx0" brushRef="#br1" timeOffset="17158.98">7357 3847 13516,'0'-26'449,"0"0"351,0 0 161,0-2-192,0 2 256,0-1-256,0 27-385,-26 0-256,26 0-288,-28 0-160,-23 0 224,23 53-128,-25 1-33,26-2 65,0 29 64,2-29 64,25 28 32,25-27 32,29-1 0,-1 2 0,26-28 32,2 1 64,-2-27 0,-1 0 224,2-27 33,-28-26-257,28 1-96,-53-1 64,-2-1-96,-25 1-64,0-26-289,-52 25 65,-1 2 32,-26 26 96,-1-2 128,2 2 128,-1 26-64,-2 26 0,30 2 64,23 24-32,28-26-32,0 28 32,28-27 32,-4 25 0,57-25 32,-30-27-32,30 26-224,-29-26-160,2 0-866,-1 0-2017,-28 0-6726</inkml:trace>
  <inkml:trace contextRef="#ctx0" brushRef="#br1" timeOffset="17471.99">8097 4087 16591,'0'26'-384,"0"1"704,27-2 193,-27 2-225,0 0 449,0-1-673,0 28 32,27-29-96,-27 2-513,0 1-320,26-28-1216,-26 0-3749</inkml:trace>
  <inkml:trace contextRef="#ctx0" brushRef="#br1" timeOffset="17680">8309 3901 13452,'0'0'4677,"28"0"-4581,-28 0 512,24 0-95,30-26 127,-26 26-63,22 0-609,-22 0 0,-1 0-513,0 0-896,-1 0-1346,-26 0-4612</inkml:trace>
  <inkml:trace contextRef="#ctx0" brushRef="#br1" timeOffset="17830">8388 4060 13612,'27'53'64,"1"-53"1186,-2 0-546,26-26-223,-25 26 95,0 0-768,-1-27-1730,0 27-3971</inkml:trace>
  <inkml:trace contextRef="#ctx0" brushRef="#br1" timeOffset="18241.04">8971 3636 15246,'0'-27'0,"0"27"-64,28 0 96,-4-26 96,30-1 577,-27 27-449,24-27-224,-23 27 0,-2-25-96,-26 25 0,0 0-288,-26 0-513,-26 25 256,-2-25 545,0 27 192,30 0-128,-31-1 0,28 28-32,27-29-64,0 2-128,27-1 160,0 2-64,25 24 64,29-26 0,-30 2 96,3-2 320,0-26 0,-29 27 321,-25 0 192,0-27 288,-25 25-160,-29 2-609,0-1-64,3 1-352,-30 0 32,29-27-672,25 26-1474,27-26-2851</inkml:trace>
  <inkml:trace contextRef="#ctx0" brushRef="#br1" timeOffset="18386.05">9660 4113 15310,'79'27'1313,"-53"-2"225,-52 2-738,-2 0-223,-23 26-481,-30-26-416,-25 25-1378,28-24-2210</inkml:trace>
  <inkml:trace contextRef="#ctx0" brushRef="#br1" timeOffset="19064.09">10400 3583 8968,'0'-54'2787,"-27"29"-769,27 25-1250,-25 0-159,-2-27-225,1 54-288,-29-2-192,4 2 32,23 26 32,2 26 32,-1 2 0,27-29 32,27 28 32,-1-26 32,29-2 0,24-26 65,-1 1 159,2 0 32,26-27 129,-25-27 31,-30 27 161,3-27-193,-27-26 129,-3 28-225,-24-29 33,-24 0-65,-29 2-288,-2-2-64,-24 1-32,1 1-32,-2 25-96,1 27 128,26 0-193,-2 0 33,4 27 64,23 25 0,28-25 96,28 27 0,23-2 0,4-26 96,23 2-64,-24-2-96,26 1-32,-2 0-417,1-27-704,2 0-1826,-30 0-7142</inkml:trace>
  <inkml:trace contextRef="#ctx0" brushRef="#br1" timeOffset="19331.09">10983 3928 15822,'26'0'97,"26"0"767,2 0-95,-1 0-288,-28 0-225,29 0-160,-54 27-128,28-2 0,-28 2 0,0-1 96,-28 1 64,1 0 64,27-1 96,-27 1-95,27-27-97,0 0-128,0 25-96,0-25-257,27 0-159,0 0-577,27 0-1730,-30-25-4356</inkml:trace>
  <inkml:trace contextRef="#ctx0" brushRef="#br1" timeOffset="19489.09">11539 3741 16399,'26'0'416,"-26"0"-768,27 0 480,25-26-96,-25 26 64,27 0-320,-30-27-2563,30 27-4772</inkml:trace>
  <inkml:trace contextRef="#ctx0" brushRef="#br1" timeOffset="19620.12">11644 3875 10057,'0'26'961,"27"-26"672,-1 0 225,2 0-865,23 0-608,4-26-770,-5 26-3106</inkml:trace>
  <inkml:trace contextRef="#ctx0" brushRef="#br1" timeOffset="20051.14">12227 3451 15246,'52'-27'705,"-26"0"-609,28-1 320,-2 3-192,2 0 705,0 25-705,-30-27-160,4 27-128,-28-27 32,0 27-224,0 0-417,-52 27-127,25-27 383,-28 27 289,5-2 64,-5 0-96,-24 3-96,53-1 256,-1 26-64,0-26 64,27-2 96,27 2 32,0 26 352,25-26-191,28 0-129,-2-2-160,-23 2 32,24 27-32,-53-28 32,28 0 128,-28 0 160,-26 2 129,0-2 287,0 1 1,-26-27 0,-1 27-97,-26-27 33,1 25-353,25-25-192,-28 0-288,29 0-897,2 0-1954,-4 0-9032</inkml:trace>
  <inkml:trace contextRef="#ctx0" brushRef="#br1" timeOffset="20196.14">13048 4060 22453,'27'0'-577,"-27"0"-544,0 0-2466,-54 0-7720</inkml:trace>
  <inkml:trace contextRef="#ctx0" brushRef="#br1" timeOffset="25325.44">448 8088 1889,'-53'0'1922,"26"0"96,27 0 320,-27 0 32,27-28-480,-25 28-448,25 0-1,-27 0-256,27 0-224,0 0-96,0 0-609,0 0-96,0 0 64,27 0 1,25 0-97,1 28-64,-1-28-224,2 0-193,27 0-383,-29 0-385,1 0-545,-1 0-1601,-25 0-3844</inkml:trace>
  <inkml:trace contextRef="#ctx0" brushRef="#br1" timeOffset="25558.46">740 7956 12908,'-108'25'1377,"57"-25"-1473,51 27 32,-28 0 224,56-27 417,-1 25 351,25-25-415,1 28-417,-1-28-64,28 27-32,-28-27 32,2 0-64,-1 25 64,-28 2 0,2-27 192,-27 26 257,0-26-225,-27 27-224,2 0-160,-28-1-1057,-1 0-3203</inkml:trace>
  <inkml:trace contextRef="#ctx0" brushRef="#br1" timeOffset="26075.49">184 9916 17936,'-159'52'545,"134"-26"-801,25-26 64,0 0 288,0 0 320,0 0 97,52 27-417,0-27 0,1 0-64,26 27-32,1-27-128,-1 0-193,-1 0-576,-24 0-544,27 0-961,-57 0-2275</inkml:trace>
  <inkml:trace contextRef="#ctx0" brushRef="#br1" timeOffset="26312.5">500 9862 15534,'-52'27'449,"52"-27"-930,0 0 705,0 0 545,52 27 448,1-27-352,2 0-737,-3 25-160,1-25 32,-1 27 0,2-27-32,-28 26-32,-26 1-32,0 26 64,0-27 128,-26 0 32,-28 1-128,29 26-96,-28-26-384,-2-2-1346,31 3-3331</inkml:trace>
  <inkml:trace contextRef="#ctx0" brushRef="#br1" timeOffset="28931.65">11325 7188 4996,'-24'0'3267,"24"0"-2850,0 0 63,0 0 129,0 0 224,0 0 192,24 0-353,-24 0-63,27 25-225,1-25-128,-1 0-96,-1 27 1,26-27 63,-25 0-32,0 0 0,26 0-32,-28 0-128,2 0 64,0 0-96,-27 0 0,26 25 65,-26-25 31,0 27 32,0 1-96,0-1 32,28 25 0,-28-27-32,0 30 64,0-3-96,0-26 0,0 28 32,24-2 0,-24 1-64,0 0 32,27 1-32,-27-1 0,0-1-32,0 28 32,0 0 32,0-28-160,-27 55-449,27-29-160,-24 2 161,24-1 224,-28 2 223,28-2 642,-26 1-33,26-1-63,-27 1 351,27-2 321,0 28-865,-27 0 33,27 1-97,-25-2-64,25 0 128,0 27-32,-27-24 0,27-29 129,0 28-33,0-29-128,0 28 0,0-26-128,0-2 160,0 2-160,0 0 0,0 0 32,0-26 64,0 24-64,27-24-64,-27-28 96,0 26-32,25-24-32,-25-2 33,0 0 31,0-26-64,0 0 64,0 0 0,0 0 64,0 27-32,0-27-32,-25 0 160,25 0-32,0 0 129,-27 0-97,27 0 96,-53 0-64,26 0 1,-25 0-161,-1 0 0,-26 0-256,-29 0-417,3 0-1088,0 25-3845</inkml:trace>
  <inkml:trace contextRef="#ctx0" brushRef="#br1" timeOffset="52831.02">7541 4960 64,'0'0'1249,"0"0"320,-25 0-352,25 0-384,0 0-641,-27 0-31,27 0-161,0 0-1506</inkml:trace>
  <inkml:trace contextRef="#ctx0" brushRef="#br1" timeOffset="53480.05">7224 5015 6470,'0'0'768,"0"0"-575,0 0 767,0 0 1058,0 0 160,-27 0-832,27 0-770,0 0-223,0 0 127,0 0 97,0 0-65,0 0-160,0 0-95,0 0-33,0 0-96,27 0 0,-27 0 0,28 0 64,-4 0 1,31 0-97,-29-28-32,25 28 0,30 0-96,-2-27 32,1 27 0,-1 0-32,26 0-32,0 0-96,3-25-161,24 25 65,0 0 96,2 0 64,-2-27 96,26 27 0,-26-27 32,26 27 32,2-26 160,-2 26-64,29-27 128,-4 27-63,3-27-65,25 2 32,-24-3 0,25 3 0,-28-2 97,2 27-33,25-27-64,-24 1-32,-3-1 0,1 0-32,2 27-31,-3-26 127,1 26-96,-26 0-64,1 26-96,-28-26 32,0 27 0,-54-27 0,4 0 32,-4 0-32,-51 0-288,0 0-897,-27 0-3364</inkml:trace>
  <inkml:trace contextRef="#ctx0" brushRef="#br1" timeOffset="69958">23344 3847 4932,'0'0'801,"0"0"416,0 0 513,0 0 416,0 0-321,0 0-800,0 0-416,0 0-64,0 0-33,0 0-128,0 0-127,26 0-33,-26 0 0,26 0 32,27 0-31,-26 0-65,25 0-64,1 0-32,-26 0-32,25 0-32,2-26 0,0 26 32,24 0-32,-24 0 32,24 0-32,2 0 0,-1-26 0,-24 26 32,23 0-64,0 0 0,-24 0 0,0 0-32,24 0 32,1 0-64,-26 0 96,26 0 0,2 0 0,-27 0 0,24 0 0,-24 0-32,-2 0-64,1 0-65,-1-26 65,1 26-64,2 0 32,-4 0 32,3 0 32,-3 0 96,4 0-32,-2 0 0,-1 0 32,1 0-64,26 0 64,-26 0-64,-1 0 32,2 0-64,0 0-160,-3 0-33,4 0 33,23 26 64,-24-26 160,24 0 0,-24 0 32,24 0 0,-24 26 32,24-26-96,4 0 32,-4 0 0,-24 0 0,24 0 0,-24 0 0,24 0 0,-24 0-32,0 0 64,25 0-64,-26 0 64,26 0-32,-26 26 0,26-26-32,0 0 32,-26 0-64,26 0 32,2 0 32,-2 0 0,26 0 64,-25 0 32,-1 0-32,2 0-32,-4 0 0,-22 0-64,24 0 32,-26 0 0,26 0 0,1 0 0,-2-26 0,-23 26 32,22 0-32,2 0 128,2 0 1,-2 0 63,-26 0-128,26 0-64,1 0 64,-1 0-64,2 0 0,-2 0 32,-1 0-32,2 0 160,-28 0 64,28 0 129,-1 0-129,2 0-64,-2 0-96,0 0 0,27 0-32,-27 0 0,26 26 32,27-26 192,-24 0 33,24 0-33,-26 0 256,-1 0-63,-26 0-161,2 0-128,-2 0 0,-26 0-288,26-26 192,1 26-64,25 0 0,0 0 0,2 0 64,25 0-64,-25 0 225,-2 0 95,28 0 32,-27 0-63,26 26-97,0-26-64,0 0 0,-27 0-128,28 0 96,-26 0-32,-28-26-32,-1 26-128,-24 0-673,-26-26-1313,-28 26-5509</inkml:trace>
  <inkml:trace contextRef="#ctx0" brushRef="#br2" timeOffset="76397.36">22100 2868 6566,'0'0'768,"-27"0"-31,27 0 961,0 0-289,0 0 769,0 0-769,0 0-640,0 0-192,0 0-1,27 0 97,-27 0-129,0 0 129,0-27-449,0 27 129,26 0-193,-26 0-32,27 0-160,25 0 0,-25 0 96,26 0-32,-1 0 64,28 0-128,-1 0 32,26 0-32,-24 0 64,25 0-64,-1 0 0,-25 0 96,27 0-96,-2 0 96,0-26-64,-25 26 0,26 0 32,-1 0 0,-26 0-32,29 0 0,-56 0 32,1 0 96,-26 0-128,-1 0-96,0 0 32,-26 0 0,0 0-256,-26 0-481,26 0-1121,-26 0-5189</inkml:trace>
  <inkml:trace contextRef="#ctx0" brushRef="#br2" timeOffset="78291.47">1744 6869 8071,'-51'0'801,"51"0"-193,-26 0 1282,26 0 32,-28 0 0,28 0-897,0 0-545,0 0-63,0 0-1,0 0 65,28 0-193,-28 0-32,0 0-32,0 0 65,26 0-129,-2 0 32,3 0 64,28 0-64,-3 0 1,28 0-193,-2 0 96,2 0-32,54 0-192,-29 0 320,54 0-256,-2 0 160,28 26-96,2-26 0,-28 0 32,-2 0 32,-25 0-32,-24 0 0,-3 0 32,-26 0-64,1 0-32,-52 0-224,23 0-289,-51 0-127,0 0-962,0 0-1825</inkml:trace>
  <inkml:trace contextRef="#ctx0" brushRef="#br2" timeOffset="82878.73">18022 5067 6149,'-26'0'1922,"26"0"-1025,0 0 352,0 0 64,0 0 449,0 0-353,0 0-800,0 0-385,0 0-32,0 0 257,0 0 127,26 0-63,-26 0-161,28 0 1,-1 0-65,24 0 0,-23 0-320,25 0 32,26 0 64,-26 0-64,-1 0 32,28 0-64,-28 0 160,1 0-224,2 0 96,-3 26 0,28-26 64,-28 0-160,28 0 192,-28 0-96,1 0 0,-1 0 32,2 0 32,0-26-128,-3 26 64,4 0 32,-2 0-64,-28 26 32,29-26 0,-1 0-32,26 0 128,-26-26-128,-1 26 96,29 0-96,-30-27 64,4 27 32,-3 0-64,1 0 0,0 0 0,-1 0-32,2-25 64,-2 25-64,1 0 64,2 0-32,-5 0 0,-23 0 96,28 0-192,-3 0 96,1 0-32,0 0 96,-1 0 0,2 0-128,-2-28 128,1 28-96,-26 0 64,25 0-64,2 0 32,24 0-32,-24 0 0,0-27 32,-2 27 0,1 0 0,-1 0 0,1 0 0,2 0 0,-4 0 0,3 0 0,0 0 0,-2 0 0,1-25 0,-1 25 0,-25 0-32,26 0 0,-26 0 0,25 0-32,-26 0 64,29 0-96,-4 0 64,3 0 0,-3 0 64,4 0-32,-2-27 0,26 27 0,-26 0 0,-1 0 0,1 0 0,26 0 0,-24 0 96,-2 0-96,26-27 192,-1 27 33,-24 0-33,24-26-128,-24 26 0,-1 0-96,-28 0 0,29 0 64,0 0-128,-3 0-32,4 0 64,-3 0 32,-26 0 64,28 0-32,-2 0 0,1 0-32,0 0 0,-1 0 96,2 0-96,-2 0 64,2 0-64,0 0 64,-2 0-64,1 0 32,0 0 32,-1 0-32,2 0 0,-28 0 64,26 0 32,2 0-64,-26 0 0,-4 0-64,30 0 96,-27 0 0,0 0-96,-3 0 96,30 0-64,-27 0 32,0 0 0,25 0 0,-26 0 0,1 0-32,25 0 96,-25 0-32,-1 0-64,1 0 32,1 0-64,-4 0 96,3 0-96,-27 0 32,26 0-32,2 0 32,-1 0 32,-27 0 0,27 0-32,-2 0 0,2 0-32,-27 0 96,26 0-96,1 0 0,0 0 0,-2 0 0,-25 0-32,27 0 64,-1 0-64,1 0 32,0 0-64,-2 0 96,2 0-32,-1 0-64,29 0-257,-4 0 289,3 0-128,-3 0 288,30 0-192,-29 0 160,2 0-64,24 0 0,-24 0 64,24 0-160,-24 0 128,27 0-64,-2 0 64,-26 0-64,26 0-32,-1 0-128,2 0 32,-1 0 128,2 0 32,-2 0 0,0 0-64,1 0 128,-2 0-64,2 0 0,-1 0 0,26 0-32,-23 0-256,-4 0-161,28 0 193,0 0 160,-27 26 96,26-26 0,1 0 0,2 0 32,-3 0 0,0 0 0,1-26-32,2 26 0,-3 0 0,0 0-32,1 0 32,-1 0 0,3 0 32,-3 0 64,1 0 64,-28 0 64,29 0-32,-28 0-95,2 0-65,-29 0 0,1 0 0,-53 0-32,27 0-193,-27 0-191,0 0-961,-27 0-993,27 26-1186,-53-26-5893</inkml:trace>
  <inkml:trace contextRef="#ctx0" brushRef="#br2" timeOffset="84371.82">22045 5995 8456,'0'0'352,"0"0"256,28 0 578,-1 0 319,-1 0-576,26-28-577,2 28-96,-1 0 65,-1-26 159,28 26-31,-1 0-289,2-26-96,-2 26-32,-1 0-32,29 0 0,-28-28 0,26 28-96,0 0 0,-23 0 64,23 0 32,0 0 32,1 0-32,-26 0-32,26 28-64,-26-28-225,26 0 1,-1 0-161,0 0-127,1 0 320,2 0 224,-3 0 64,0 0 64,1 0 96,-1 0-32,3-28-64,-29 28-32,26 0-32,-25 0 0,-1 0 0,2 0 0,-4 0 0,2 0 32,2 28 64,-2-28 192,1 0-31,-1 0-33,-1 0-128,4 0-64,-29 0-32,26 0 0,-1 0-32,2 26 32,-1-26 0,1 0 0,-1 0 0,-1 0 32,4 0 0,-4 0 0,2 26 160,-1-26-224,0 0 64,1 0-32,-2 0 0,4 0 96,-4 28 385,2-28 127,-1 0 33,26 0-65,1 0 1,2 0-193,-3 0-159,27 0 31,-27 0 96,27 0-96,2 0 161,-2 0 31,0 0-159,-27 0 159,27 25-32,-24-25-288,24 0-31,-27 0-162,1 0-223,27 0-256,-53 0-33,25 0-256,-53 28 257,2-28-449,-54-28-2627,0 28-9959</inkml:trace>
  <inkml:trace contextRef="#ctx0" brushRef="#br2" timeOffset="88783.07">1717 5384 7046,'-24'0'385,"24"0"-161,-26 0 352,26 0 738,0 0 127,0 0-704,-28 0-321,28 28 225,0-28 191,0 25-31,0 29-96,0-28-289,0 28-224,0-2-63,-27 1-65,27 26 0,0-26-64,-27 26 64,27 1-32,0 1 0,0-2-32,0 1-128,0-28 128,0 28 64,0-27 0,0-1-32,0-24 32,0 24-32,0 1 0,-26-26-32,26 25 32,0-24 0,0-1 0,0-27 0,0 25 32,0-25 32,0 0 0,0 0-64,0 27 0,26-27 0,-26 0 0,0 0 0,0 0 32,0 0 1,27 25-1,-27-25 32,27 0-32,1 0 32,-2 0-64,-2 0 0,3 0 0,1 0-32,-1 0 0,25 0-32,-26 0 32,1 0-32,0 0 32,-1 0 0,0 0 0,27 0 64,0 28-96,-1-28 32,2 0 0,24 27 32,-23-27-32,24 0 0,1 26 0,-2-26 0,1 0 32,1 26 0,25-26-96,1 26 160,-25 1-192,-2-27 160,1 27-96,-2-27 96,1 0-64,29 0-32,-29 26 64,26-26 0,-25 0-64,-1 0 64,2 0-64,-4 0 96,2 0-64,29 0 0,-29 0 0,-1 0 32,29 0-64,-28 0 32,26 0 0,-24 0 0,25-26 32,-1 26-64,-26 0 96,29 0-128,-31 0 128,30 0-32,-1 0-96,0 0 96,-1-27 0,0 27 0,1 0-64,2 0 96,-3 0-32,-26-27-96,29 27 64,-30 0 0,28 0 32,-26 0-64,25 0 64,0 0-32,1 0-64,-1 0 160,3 0-96,-3-26 128,1 26-96,26 0 65,-27 0-33,3 0 0,-3 0-64,1 0 32,-1-26-128,27 26 192,-25 0-96,25-26-32,2 26 64,-2 0-32,0-27 0,0 27 0,-26 0 0,26 0-32,1 0 128,-1 0-32,0 0-192,0 0 192,1 0-96,-1 0 0,0 0 128,-26 0-192,26 0 192,1 0-192,-1 0 128,-25 27 0,26-27 0,-1 0-32,0 0 0,0 0 32,0 26-96,-25-26 128,25 0-96,-27 0 64,27 26 0,-27-26 0,27 0-64,-24 0 32,24 0 0,-26 0 32,26 0-32,1 26-32,-1-26 32,0 0 32,0 0-32,1 0 64,-27 0-160,-1 0 224,2 0-224,-2 0 96,0 0-32,29 0 64,-29 0-64,2 0 32,-29 0-160,28 0 160,-1 0 0,3 0 0,-3 0 0,-26 0 0,26 0 64,-23 0-128,-5 0 96,4-26-64,-2 26 64,1 0 0,-28-26-64,1 26 32,-1 0 0,2-26 0,-26 26 0,22 0-32,-22 0 32,-1-27 32,0 27 0,-27 0 0,26-28 0,0 28 0,-26-25-32,26 25 0,-26-27 0,27 2 32,-27-2 32,0 27-64,0-53 160,27 26-256,-27 0 128,0-26-32,26 26-128,-26-26 128,26 1-64,0-1 160,1-1-160,0-24 128,-1 24-320,0-24 608,0-2-352,1 0 96,-27 0-128,27 0 0,-27 1-64,0-1 64,28 28 0,-28-28 32,0 28 32,0-1-128,0-1 32,0 1-225,-28 26-31,28-26 0,0 28-32,-27-3 63,27 2 225,-27 0 64,27 26 64,-26-27-32,0 27 32,-27 0 97,26 0-65,-25 0-32,-1 0-32,0 0-32,1 0 32,-30 27-32,4-27-32,-28 0 0,1 26 0,-2-26 0,2 0 0,0 26 32,-29-26 32,2 0-32,27 28 0,-54-28 0,26 0 0,1 25 0,-27-25 0,27 0 32,-28 0-64,28 0 32,-26 0 32,24 0-64,-24 27 32,26-27-32,-28 0 32,4 0 0,22 0-32,-24 0 32,-1 0-32,-1 0 32,1 26 0,1-26 0,0 0-33,-2 0 66,2 27-66,-29-27 33,55 0 0,-25 0 0,-2 27 0,0-27 0,26 0 33,-26 0-33,27 26 0,-28-26 0,28 0-33,0 26 33,0-26 0,0 0 0,26 28 0,-26-28 0,0 0 33,0 0-1,0 25-32,26-25 0,-28 0 32,28 28-32,-27-28 0,28 0 0,-1 0-32,-26 25 32,27-25 0,-3 0 0,3 0 0,-1 0 32,1 0 64,-2 0 0,2 0-32,26 0-64,-26 27 32,-3-27-64,29 0 64,-26 0-96,24 0 64,-25 0 0,29 0 64,-31 0-32,29 0 224,-26-27 128,24 27 97,3 0-161,0 0 1,-4 0-129,30-25-32,-28 25-96,28-28 0,-28 28-32,28-25 32,-29 25-64,30-28 0,-30 28 32,28-26-32,1 26-32,-28-26 96,28 26-32,-28 0-96,1-27 32,0 27 96,-2-27-32,29 27-64,-28 0-32,1-26 160,-1 26-64,2 0 0,-1 0-32,-2-27 32,2 27-64,-1 0 64,-25 0-32,26 0 0,-29 0-32,3 0 32,-1 0 32,1 0-32,25 0-32,-25 0 64,26 0-32,-2 0 64,30 0 32,-30 0 97,29 0-97,-55 0-96,2 27-32,-29-27-32,2 26 64,0 1-32,0 0-32,-1-27-1,28 26-223,-1 0 0,0 2-32,0-3-1090,1-25-2113,26 28-8777</inkml:trace>
  <inkml:trace contextRef="#ctx0" brushRef="#br3" timeOffset="94330.39">25328 2815 5445,'0'0'1473,"0"0"289,0 0 544,0 0-320,0-26 0,0 26-737,0 0-416,0 0-289,0 0-95,0 0-1,0 0-64,0 0-223,0 0-33,26 0 256,2 0-192,-1 0-64,-3 0-32,4 0 0,25 0 33,-26 0 63,25 0-224,1 0 128,-1 0 32,2 0-192,24 0 96,-24 0-64,0 26 64,25-26-32,-26 0 0,26 0-32,-26 0 0,26 0 96,1 0-32,-1 26-32,-1-26 0,-23 0-32,24 0 64,-26 0-64,26 0 32,-26 0 32,0 0-64,26 0 64,-24 0-32,23 27 96,-24-27-160,24 0 32,2 0 32,-28 27-32,28-27 32,-1 0-64,0 0 32,2 0 64,-2 0-32,-26 0 0,26 0-32,1 25 64,-28-25-64,29 0 64,-4 27-32,-22-27 0,24 0 0,26 0-32,-25 0 0,25 0 32,1 0 32,-1 26 96,3-26 64,-3 0 32,-26 0 33,29 0-193,-3 0-32,1 0-32,-28 0 0,2 0-32,-1 0-128,1 0-65,-28 0-127,3 0-321,-29 0-640,-26 0-2050,0 0-11595</inkml:trace>
  <inkml:trace contextRef="#ctx0" brushRef="#br3" timeOffset="96896.54">23741 7055 7911,'0'25'3651,"-27"-25"-3362,27 0 896,0 0-64,0 0 160,27 0-448,-27 0-513,0 0-32,27 0 1,-1-25 31,0 25 0,0 0-127,1 0 31,26 0-160,-1 0 32,2 0-32,-2 0 64,1 0-96,2 0 32,-5 0 32,32 0-64,-30 0 0,1 0-32,26 0 32,-26 0 0,-1 0-64,-25 0 64,26 0 0,-25 0 0,23 0 33,-25 0-65,29 0 64,-28 0-128,-2 0 96,28 0-32,-26 0 0,0 0-97,25 0 226,1 0-129,-1 0-129,-25 0 226,26 0-97,-1 0 0,1 0 0,2 0 0,-3 0-32,1 0 64,-26 0-64,25 0 96,1 0-64,-26 0 32,25 0-96,-25 0 64,26 0 32,-28 0-161,29 0 194,-26 0-65,25 0-65,-1 25 65,1-25-96,-26 0 160,25 0-32,1 0-32,-1 0-64,2 0 128,-28 0 65,26 0-258,2 0 97,0 0-96,-3 0 96,4 0 0,-3 0 0,1 0 0,0 0 128,-27 0-160,27 0 32,0 0 128,-27 0-192,27 0 96,-26 0 0,1 0 0,22 0-64,5 0 32,-28 0-32,25 0 96,-26 0 0,28 0-64,-2 0-64,-26 0 64,28 0-32,-28 0-64,26-25 128,-25 25-96,0 0 64,25 0-32,-26 0-33,2 0 130,-1 0-98,0 0 97,-3 0 33,30 0-65,-27 0 0,25 0-32,1 0 64,1 0-161,24 0 226,-23 0-65,-4 0 32,3 0-96,0 0 32,-2 0 64,1 0-32,-1 0-32,1 0 0,1 0 64,-2 0 32,29 0 96,-30 0-64,30 0 96,-29 0 1,1-27-161,26 27 64,-26 0-64,-1 0 0,2 0 0,-28 0-64,1-27-224,-27 27-321,0 0-1024,0-26-3428</inkml:trace>
  <inkml:trace contextRef="#ctx0" brushRef="#br3" timeOffset="98101.61">17890 7133 7879,'-26'0'929,"26"0"-417,0 0 866,26 0 223,1 0-31,1 0-674,-4 0-511,29 0-193,-25 0-192,23 0 64,30 0-32,-27 27 0,24-27-32,1 0 0,29 0 32,-3-27-64,1 27 32,26 0 0,0 0 32,0 0-32,28 0 32,-28 0 0,26-26 128,2 26 225,-28 0-1,26 0-288,-26 0-32,-24 0 0,-3 26-32,0-26-32,-25 0 32,26 0-64,-28 0 32,28 0 64,2 27 0,-3-27 1,0 0-33,27 0 32,-26 0-32,26 0 64,1-27 0,-1 27 0,0 0 0,0-26 0,1 26 160,-1 0-95,0-27 31,27 27-64,-26 0 160,-1 0 0,0 0-95,-24 0-129,24 0-32,-26 0-64,26 0 32,0 27-64,-26-27-129,26 0 97,0-27 32,-26 27 32,2 0 160,-30-25 32,0 25-31,3 0-129,-29 0-64,-25-27-417,-1 27-1185,1 0-2433,-27 0-8585</inkml:trace>
  <inkml:trace contextRef="#ctx0" brushRef="#br3" timeOffset="99536.69">17626 7320 10281,'0'0'1153,"0"0"257,0 0-289,-26-28-96,26 28 32,0 0-673,-28 0-352,-23 0-64,24 0 32,-27 0 0,2 0 64,-2 0-32,2 0 32,-1 0-64,26 0 32,-25 0-64,26 0 64,-1 0-32,27 0-32,-27 28 64,27-28-64,0 0 32,0 0 64,0 0 0,0 0 32,0 0 65,0 27-65,0-27 64,0 25 32,0-25-64,0 27 32,0-2-32,27 3-32,-27-1 1,27-2-33,-27 28 128,26-26-64,-26 26-64,26-1 32,-26 2 96,26-1-32,1 27-63,-27-28-65,27 28 0,-27 0 32,26-28-64,-26 28 32,0-27 0,26 26-32,-26-26 64,0 1 0,0-1 96,0 0-128,0-1 64,0 2-32,0-28 0,0 26-32,0 2 0,26-28 96,-26 28-224,27-29 160,-27 28 0,0-26-64,27 0 97,-27-1-33,0-26 96,-27 26 64,27 2 96,0-28-224,0 25 0,0-25 1,0 28-65,0-28 32,27 0 0,1 25 96,22-25-128,32 0 64,-30 0-256,28-25 96,-2 25-321,-24 0-223,-2 0-545,1 0-1121,-53 0-4517</inkml:trace>
  <inkml:trace contextRef="#ctx0" brushRef="#br3" timeOffset="102010.83">16965 7796 6470,'0'0'3299,"0"0"-2595,0 0 1314,0 0 128,0 0-480,0 0-577,0 0-416,0 0 95,0 0-159,-28 0 64,28 0-225,0 0-32,-27 0-191,-23 0 63,22-27-288,-52 27 0,1 0 64,-26 0-96,-27-26 96,0 26-64,-1 0-32,-26 0 32,27-27 32,-28 27-32,28 0 0,-27 0-32,-1 0 64,28 0-32,-25 0 0,24 0 0,-1 0 96,-23 0-192,25 0 96,0 0 0,0 0 0,24 0 32,3 0-32,-1 0 0,-26 0-32,27 0 0,-3 0 0,3 0 32,-1 0 0,1 0-32,0 0 64,-3 0-128,2 0 160,1 27-64,26-27-32,-27 0 32,27 26-32,-26-26 96,23 27-192,4-27 160,24 27 32,-24-27-96,51 25 0,-26-25 32,1 0 32,25 28 0,0-28-32,-25 0 32,26 0 32,26 0-64,-28 0-32,1 0 128,0 0-192,-25 0 160,26 25-160,-1-25 96,27 0-96,-27 0 32,2 0-128,-28 0 31,26 27 65,-26-27 64,27 0-32,0 0 96,-1 0-32,-1 0-64,28 0-32,-27 0-32,27 0-64,0 0-97,-24 0-415,24 0-641,0 0-1090,0 0-2561,0 0-2692</inkml:trace>
  <inkml:trace contextRef="#ctx0" brushRef="#br3" timeOffset="102400.85">11776 7557 6470,'27'0'1953,"-27"0"-1120,-27 0 0,27 0 448,-27 27 737,3-27-544,-30 27-930,27 25-288,-25-26 65,-1 1 287,-1 0-31,28-27-225,0 26-32,0 1-127,-1-27-1,-1 27-32,1-27-64,27 0-32,0 25-32,0-25 64,0 28 64,0-28 97,0 52-129,27-24-32,1-3-64,-1 2-96,-1 25 320,26-24-256,-25-1 0,26-27-32,-1 25-256,-25-25-321,26 27-480,-25-27-993,-4 26-2947</inkml:trace>
  <inkml:trace contextRef="#ctx0" brushRef="#br3" timeOffset="103611.92">17466 8749 4163,'28'0'2915,"-28"0"-609,0 0-160,0 0 97,0 0-161,0-25-961,0 25-577,-28 0 129,-22 0-225,-5 0-128,-24 0-191,-1 25-65,-25-25 32,0 27-32,-3-27 32,-24 27-352,0-1 480,-25-26-160,25 27-64,-2 0 0,-24-2 32,26 2-64,0 26 32,-2-26 0,2-1 0,0 0 96,0 2 0,0-3 224,-1 3-159,0 24 31,-1-26-32,2 1-32,27 0-32,-27-2 0,0 28 32,27-26-64,-2 0 97,2-1 31,-2 0-32,2 0-32,-1 28 0,25-28 0,-24 1 32,26-2-192,-1 2 96,1 1-64,26-3 64,-26 3-64,1-28 97,-4 26-97,30-1 64,-54-25-128,27 28 96,-26-1-64,-3-1 160,-24 1-160,26 0 32,1-2 0,-27-25 0,27 27 64,-1-1-32,25 1-32,2-27 160,-1 27-96,28-27-32,26 26 32,-1-26-64,27 0 64,0 0-192,0 0 160,0 0-128,0 0 64,27 0 64,-27 0-32,0 0 32,26 0 32,-26 0 0,0 0-32,0 0-64,0 0 32,0 0-288,-26 0-193,26 0-223,0 0-353,0-26-577,0 26-1217,0-27-3939</inkml:trace>
  <inkml:trace contextRef="#ctx0" brushRef="#br3" timeOffset="104015.93">11725 9702 11434,'24'-53'801,"3"26"-513,-27 27 193,0-25 576,0 25 576,0 25-992,-27-25-385,27 27 129,-24 1 159,-30-3 1,27 29-1,-25-29-288,-1 3-63,-1-1-161,2-1 192,-1 1 0,-2 0-64,31-2-64,-30 2 0,27-1 64,0 1 65,27 0-33,0-1-128,0 0-32,0 0 64,27 1 64,0-27 64,1 27 33,22-1-33,5 1-160,-28-2 32,25 3-64,-26-1 32,1-2-64,26-25 32,-26 27-96,-2 0-192,2-27-449,-27 26-832,27-26-2243,-27 27-11018</inkml:trace>
  <inkml:trace contextRef="#ctx0" brushRef="#br3" timeOffset="115296.59">5160 15876 7046,'-28'0'96,"28"0"-160,0 0 1281,-27 0 961,27 0-352,0 0-641,0 0-128,0 0 353,0 0-193,0 0-320,0 0-225,0 0-287,0 0-193,0 0-384,0 0 416,27 0-128,-27 0 64,28 0-32,-28 26-32,53-26 32,-27 0 129,27 0-97,0 0-32,-27-26-128,27 26 64,0 0-96,-1 0 64,2 0-64,-2 0 96,29 0 0,-30 0-32,30 0-32,-2 0 64,1 0-64,-2 0 32,4 0 0,23 0 32,-26 0-32,26 0 32,2 0 129,26 0 31,-28 0 96,27 0 32,-26 0 65,26-26-289,-27 26 0,27 0-32,-24-26-32,24-1-32,-27 27 96,1 0-128,-1 0 64,-24 0 32,25 0-96,-1 0 33,-24 0 127,-3 0-320,0 27 256,4-27-96,-30 0 32,1 0 32,-26 0 32,25 0-256,-52 0 128,26 0-129,1 0-191,-27 0-160,27 0-417,-27 0-32,0 0-545,0-27-3715</inkml:trace>
  <inkml:trace contextRef="#ctx0" brushRef="#br3" timeOffset="121976.97">209 12246 10698,'-25'0'832,"-2"0"-735,27 0 1184,-26 0 865,26 0-801,0 0-640,0 0-257,0 0 321,0 0 0,26 27-129,1-27-384,-2 0-127,29 0 63,-1 25-128,-28-25-64,29 0 64,-1 0-96,-28 0-160,29 28-33,-28-28-159,-26 0-449,28 0-672,-28 0-1314,0 0-5861</inkml:trace>
  <inkml:trace contextRef="#ctx0" brushRef="#br3" timeOffset="122251.99">553 12114 10025,'-53'0'5125,"26"0"-5510,27 0 289,0 0 545,27 0 255,0 0-255,27 26-385,-27-26 0,25 26-64,1 2 64,-1-2 32,2 0-64,-28 1 32,1-2 64,-2 3 225,-25-1 63,0 0 225,-25-1-161,-2 0 1,-26 2-161,26-3-256,2-25-641,-28 27-864,26-1-2595</inkml:trace>
  <inkml:trace contextRef="#ctx0" brushRef="#br3" timeOffset="128224.33">11697 12644 1921,'-26'0'5029,"-1"0"-3011,27 0 160,0 0-224,0 0-289,0 0-672,0 0-512,0 0-97,0 0 65,0 0 95,0 0-127,0 0-129,0 0-192,27 0 64,-27 0-160,26 0 160,2 0-128,-4 0 64,3 0 0,28 0-31,-5 0-65,5 0 0,24 0 0,-26 0 32,26 0 0,-26-26-64,26 26 96,-26 0-128,26 0 32,-25 0 64,0 0 0,-2 0 32,28 0-160,-28 0 160,1 0-64,26 0 32,2 0 64,-4 0-32,-22 0-64,24 0-32,-26 0-32,-1 0 64,1 0-64,-26 0 64,25 26-289,-25-26 225,26 0 64,-1 0-96,1 26 128,2-26-64,-3 0 128,1 0-64,26 0-160,-26-26 128,1 26 32,24 0-64,-23 0 0,-4 0 128,3 0-160,-3 0 64,30 0-32,-29 0 96,28 0-128,-28 0 96,28 0 0,-1-26 0,-24 26-32,22 0 32,-22 0 32,23 0-160,-24 0 192,-1 0-224,26 0 0,-25 26-160,24-26 0,-24 0 127,25 0 129,0 0 64,1 0-96,-2 0 192,2 0-31,26 0 31,-28 0-160,4-26 32,-4 26 0,2 0 0,-1 0-32,26 0 64,1 0-64,-25 0 192,-2 0-96,1 0 64,-2 0-256,1 0 448,29-26-288,-31 26-32,30 0 0,-27 0-32,25 0 96,0 0-64,1 0 96,-25 0-128,24 0 128,1 0 0,-26 0 65,25 0-193,-26 26 384,2-26-96,-2 0-128,1 0-64,-2 26 64,1-26-128,-26 0 129,2 0-193,-31 0 96,29 0-64,-25 0-1,-1 0-31,-3 0-64,4 0 0,-1 0 32,-27 0-192,26 0-769,-26 0-1185,0 0-7335</inkml:trace>
  <inkml:trace contextRef="#ctx0" brushRef="#br3" timeOffset="130781.48">18552 12618 1089,'0'0'2882,"0"0"-1088,-27 0-353,27 0 33,0 0 191,0 0-95,-24 0-353,24 0-288,0 0-192,0 0-1,0 0-127,0 0-33,0 0-127,24 0-65,-24 0-192,53 0 97,-25 0-97,23 0-96,30 0 32,-2 0-96,26 0 160,-25 0 0,-1 0 129,2 0-65,-30 0-160,-23 0-160,25 0 32,-53 0 96,27 0-224,-27 0-225,0 0-672,-27 0-384,1 0-1826,-1 0-3748</inkml:trace>
  <inkml:trace contextRef="#ctx0" brushRef="#br3" timeOffset="134724.7">25012 1755 7943,'25'0'1217,"-25"-27"289,0 27-417,0 0-737,-25 0 481,25 0 352,0 27-512,0-1-321,0 1 64,0 0 129,0 25-65,0 1-159,25 0-193,-25-25 0,0 23-96,0 30 64,27-29 64,-27 28 64,0-1 97,0-26-257,0 1 96,0-2-96,0 1 64,0 0-64,0-25 64,0-2-224,0-1 64,0 3 128,0-28 96,0 25-224,26-25 64,-26 0 64,0 28-96,0-28 32,27 0 32,-27 0-64,27 0 0,-27 26 129,25-26-1,2 0-32,-1 0-64,29 0-32,-31 26 32,3-26-32,27 0 32,-3 0-96,4 0 160,-2 0-128,-1 0 32,28 0-96,-28 27 128,1-27-32,26 0-64,-24 0-64,22 0 0,-22 0 160,23 0 0,2 0-32,-1 0-32,1 0 0,27 0 96,-2 27-257,27-27 225,-27 0 0,1 0-128,2 0 128,-3 0 0,0 0 97,1 0-322,0 0 289,28 0-128,-29 0 0,27 0 32,-53 0-64,26 0-224,-25 0 128,-1 25 0,-25-25 96,25 0 32,-26 0 0,1 0-129,24 0-63,-24 0 128,24 0 0,1 0 0,2 27-64,-30-27 32,30 0 64,-29 0 32,2 0 0,24 0 96,-24 0-32,27 0 96,-30 0-64,30 0-32,-29 0-32,-25 0 0,-1 0-32,1 0 0,-27-27 160,0 27 192,0 0 161,0 0-353,0 0 96,0 0-128,0 0 32,0 0-64,0-25-224,0 25 545,0 0-129,0 0-224,-27-27-32,27 27 192,-26-53-128,-1 27-32,-1-2-32,28-25-32,-24 2 128,-3-3-160,27-26 160,0 28-96,0-28 64,27 1-160,-27 26-64,0-26 96,0 52 32,0-26 32,0 0 0,0-1-128,24 1 0,-24 0 160,0 1-64,0 25 32,28-26-96,-28 53 64,0-27 0,27 2 64,-27 25 64,0 0-64,0 0 0,0 0 64,0 0 32,0 0-32,0 0-224,0 0 96,0 0-64,-27 0 64,-1 0 32,4 0 32,-29 0-64,-2 0 96,-24 0-96,-26 0 32,-2 0 0,-50 0 32,-3-27 0,-25-1-32,-26 3 32,-29-2 32,3 0 32,-29 27 96,2-25 128,-1 25 129,-26 0 127,26 0-31,1 0-321,27 0-32,23 0 97,4 0-257,50 0 0,28 25-96,26-25-609,28 27-704,24 0-1058,28-2-2978</inkml:trace>
  <inkml:trace contextRef="#ctx0" brushRef="#br3" timeOffset="136944.81">20960 12697 10345,'0'0'961,"0"0"-512,-24 0 223,24 0 257,0 0-416,0 0-417,0 0 0,0 0 224,24 0 161,-24 0 31,28 0 33,-28 0-65,26 0 0,1 0 33,0 0-161,-2 0-63,28 0-1,-26 0-128,25 0 32,1 0-160,-26 0 96,25 0-96,29 0 0,-27 0 32,-2-27-64,28 27 0,-28 0 65,28 0-322,-28 0 546,29 0-257,-4 0-64,2 0 64,2 0 64,-2 0-32,1 0 64,-28-26 0,28 26-96,-28 0 64,29 0-32,-30 0-32,4 0 0,23 0 0,-24 0-96,-1 0 128,-1 0-32,28 0-32,-28 0-96,29 0 128,-2 0 32,0 0-128,-26 0 64,26 0-32,1-26 32,-2 26 64,4 0-64,-4 0 32,-24 0-64,24 0 64,2 0-64,-1 0 32,0 0 32,-26-26-96,26 26 96,2 0-32,-2 0 0,1 0 32,25 0-32,-26 0 0,26 0 64,-24 0-160,-2 0 96,28 26-32,-29-26-352,1 0 544,1 0-256,-1 0-32,2-26 0,-2 26 64,-1 0 128,2 0-160,-1 0 160,1 0-96,-1 0 64,2 0-64,-2 0 32,-1 0 32,2 0-64,26 0 64,-28 0-64,30 0 64,-2 0 64,-1 0-192,27 0 288,-27 0-480,3 0 576,-2 0-192,-28 0-64,28 0 32,0 0 0,0 26 64,0-26-32,0 0-64,26 0 128,0 0-31,0 0-1,28 0 32,-28 0-128,0 0 64,0 0-64,-27 0 32,-24 0 96,-29 0-64,2 0-160,-28 0-865,-26 0-608,0 0-2403</inkml:trace>
  <inkml:trace contextRef="#ctx0" brushRef="#br3" timeOffset="140647.04">157 13306 6726,'-132'27'3811,"107"-27"-3266,25 0 416,0 27 1089,0-27-96,0 0-801,0 0-641,0 0 1,0 0-33,0 0 161,0 0-289,0 0-160,0 0 1,0 0-97,52 0 64,27 0-32,-26 0-128,-1 0 0,28 0 64,-28 0-64,-25-27-320,26 27-385,-28 0-224,2 0-576,-27 0-321,27 0-1217,-27 0-2242</inkml:trace>
  <inkml:trace contextRef="#ctx0" brushRef="#br3" timeOffset="140936.06">448 13174 10954,'-80'0'993,"53"0"-865,2 0 1281,-2 0 577,27 0-1217,0 26-32,0-26-161,27 0-256,25 0 129,1 28-257,-1-28-160,28 0 64,-25 26-96,-3-26 96,1 0-160,-26 26 32,-27 0 64,25-26 256,-25 27 65,0 0 63,-25-27-160,-2 26 33,1 1-193,-29-2 0,31 3-256,-3-28-385,27 26-896,-28 0-2115,28 1-10953</inkml:trace>
  <inkml:trace contextRef="#ctx0" brushRef="#br3" timeOffset="142822.16">10029 13704 5701,'27'0'-64,"1"0"-545,-28 0-736,0 0 512,0 0 1762,-28 0 160,28 0-256,-27-27 256,1 27 288,26 0-64,-27 0-1313,2 27-2081</inkml:trace>
  <inkml:trace contextRef="#ctx0" brushRef="#br3" timeOffset="143312.19">9605 13784 9224,'-50'0'993,"23"0"-160,27 0 256,-28 0 224,1 0 97,27 0-353,0 0-577,0 0-128,0 0 129,0 0-33,0 0-95,0 0-193,27 0 32,1 0-96,-1-27 64,-3 27 64,30 0-128,-27 0 1,52 0-1,1 0 0,-2 0-32,1-25-128,29 25 128,24 0-64,0 0-32,27 0 128,-2-28-192,30 28 64,-29 0 32,26 0 64,-25-27-128,28 27 96,-29 0-64,26 0 64,30 0 32,-30 0-96,2 0 96,0-25 0,-2 25 32,2 0 192,0-28-224,-2 28 32,-26-26-64,-24 26-64,-2-26 32,-27 26-160,-25 0-32,-1 0-224,-51 0-321,-2 0-800,-26 0-2211,-54 0-9352</inkml:trace>
  <inkml:trace contextRef="#ctx0" brushRef="#br3" timeOffset="145792.31">1401 13810 256,'-26'0'3107,"26"0"-801,0 0-961,-27 0-480,27 0-481,0 0 193,0 0 160,0 0 416,0 0 64,0 0-160,0 0-385,0 0-191,-27 0-225,27 0-192,0-26 128,-26 26 289,0 0-33,0 0-288,-29 0-96,28 0-64,-23 26 0,-5-26 33,3 0 31,25 0-96,1 26 32,-1-26 0,0 0-32,27 0-1,0 0 1,0 0 64,0 0-32,0 0 33,0 28 159,0-28-32,0 0 32,0 26-32,27-26-32,-27 26-32,0 27 0,0-26-31,0 26-33,-27 26-32,27-26 32,27 26 0,-27 1 0,27 0-32,-27 26 32,26-27 0,-26 0 32,27 27-32,-2-26 128,-25 27-64,27-2-64,-27 1-32,27-26 32,-27 25-64,0-25 32,28-1 0,-28 1 0,0-27 96,26-1-96,-26 1 96,0-26-64,0 26 160,0-27-63,0-26-1,0 26-32,0-26 64,0 0 96,24 27 0,-24-27-63,27 27-1,28-1-192,-29-26 64,26 27-224,28-27-353,-1 0-768,0 0-1986,1 0-10570</inkml:trace>
  <inkml:trace contextRef="#ctx0" brushRef="#br3" timeOffset="157356">9473 16114 5925,'0'-25'2434,"0"25"449,0 0-352,0 0-930,0 0-832,0 0-545,0 0 192,0 0 193,0 25-65,0 2-255,0 25 95,0 29-64,-26-2-191,26 1-322,0 25 482,-26 1-257,0 0-64,26-26 32,-27 0-64,27-1-97,-27-26-639,27-26 31,0 0-1249,-26-27-2146</inkml:trace>
  <inkml:trace contextRef="#ctx0" brushRef="#br3" timeOffset="157760.01">9183 16300 9673,'-28'28'2434,"28"-3"-897,-24-25-31,24 0-481,0 0 32,-27 0-160,27 0-513,27 0-32,-27 0 33,24-25-97,30-3-192,-27 2 0,25 0-64,1-29 32,-26 30-96,0-2 128,-1 27-64,0-27-64,-26 27-96,26 0 96,-26 0-64,0 0 96,0 27-64,27 0-96,-27-2-449,28 3-191,-1-1-418,-27 25-1184,24-24-3011</inkml:trace>
  <inkml:trace contextRef="#ctx0" brushRef="#br3" timeOffset="158857.07">9555 16193 5829,'-27'0'2851,"27"0"-577,-28 0 128,28-25-128,0 25-352,-27 0-865,27 0-608,0 0-193,27 0 545,-27 25-385,28-25-192,-28 28 0,27-1-256,-3-1 0,2 0 96,2 27-96,-1-26-448,0-1-417,-3-26-833,-24 27-1633,28-27-6854</inkml:trace>
  <inkml:trace contextRef="#ctx0" brushRef="#br3" timeOffset="160133.15">9315 15902 4195,'-27'0'2531,"27"0"-609,0 0 128,0 0-129,0 0-191,0 0-513,0 0-352,0 0-96,0 0-97,0 0-127,27 0 96,-1 0-385,1 0 64,26 0-64,-27 0 33,27 0-97,2 0-64,23-26-96,-24 26-256,24 0 448,-24 0-224,24 0 32,1 26-32,-26-26-32,26 0 64,29 0-64,-29 0 64,26 0 64,2 0-96,-29-26 0,28 26 0,27 26 0,-28-26 0,2 0 32,25 0-64,1 0 32,-1 0 64,-26 0-128,26 0 64,0 0 0,-26 0 96,26 0-128,0 0 64,27 0-96,-26 0 128,-1 0-64,0 0 0,0 0-32,28 0 0,-28 0 96,27 0 32,-27 0-160,28 0 32,-3 0 64,2 27 0,0-27 0,-26 0-32,26 0 32,-1 0-64,-24 27 32,-2-27 0,26 0 32,-26 26 0,2-26 0,-2 0 0,-27 0-32,0-26 0,1 26 64,-26 0-96,-2 0-32,-23 0 32,-4 0-32,-23-27-192,-2 27-64,-26 0-673,0 27-1313,0-27-4100</inkml:trace>
  <inkml:trace contextRef="#ctx0" brushRef="#br3" timeOffset="166033.49">2273 14817 3010,'0'0'2307,"-26"0"-962,26 0-128,0 0 481,0 0 95,0 0-351,0 0-481,0 0 31,0 0 33,0 0-224,0 0-224,0 0-129,0 0-63,0 0-129,0 0-128,0 0-32,0 0 192,0 0 1,26 25-129,2-25-32,-1 0-96,24 0-64,3 0 64,0 0 0,24 0 0,1-25-32,1 25-32,25 0 128,29 0-64,-2-27-32,26 27-32,2 0 32,-28-26-64,0 26 32,0 0 64,-26 0-32,27 0-64,-28 26 128,2-26 0,-2 0-96,29 0 64,-29 27 32,27-27 64,-27-27 64,27 27 1,-24-26-97,-29 26-32,26 0-32,-25-27 128,-1 27-192,0 0 0,-26 0 32,2 0-96,-5 27-129,-22-27-383,-1 26-385,-27-26-577,0 0-1344,-27 27-8841</inkml:trace>
  <inkml:trace contextRef="#ctx0" brushRef="#br3" timeOffset="178192.19">2089 14870 1,'0'0'31,"0"0"65,0 0 672,0 0 610,0 0-449,0 0-385,0-28-96,0 28 353,-26 0 352,26 0-96,0 0 96,0 0-32,-27 0-352,27 0-96,0 0-1,0 0 129,-27 0-96,27 0-64,0 0 31,0 0-127,0 0-193,0 0-128,0-25-128,0 25 0,0 0 0,-26 0 1,26 0 31,0 0 32,-26 0-64,26 0 0,0 0-96,0 0-32,0 0 32,0 0 0,0 0 32,26 25 64,-26-25 0,26 0 64,1 0-128,26 0 64,-27 0-96,27 0 0,-26 0 0,25 28 0,2-28 0,0 0 33,-2 0-1,1 0 0,-1 0 0,-25 0 0,26 0 0,-1 0 0,1-28 0,2 28-64,-4 0 64,3 0 0,0 0 64,-2 0-32,1 0 64,-26-25-32,25 25 160,28 0-63,-55 0-65,28 0-128,2-27 32,-4 27-64,-25 0-32,29 0 128,-3 0-96,1 0 32,-1 0-64,-25 27 192,26-27-160,-1 0 0,2 0 64,-1 0 0,26 0 32,-25 0-96,25 0 96,-26 0-96,-1-27 0,2 27 64,-1 0-32,-1 0 0,1 0 32,-1 0-32,30 0-32,-32 0 0,32 0 64,-4 0-32,2 0 32,-1 0-32,0 0 32,-26 0-64,28 0-32,-30 0 160,4 0-64,-3 27-128,-26-27 0,28 0 128,-2 0-64,-26 25 192,1-25-224,0 0 64,-1 0 0,0 0-96,0 0-449,1 0-736,0 0-2210,1 0-6439</inkml:trace>
  <inkml:trace contextRef="#ctx0" brushRef="#br3" timeOffset="183879.51">1904 14842 4356,'-27'28'288,"27"-28"0,0 0 1538,0 0 384,0 0-1025,0 0-160,0 0 96,0 0-288,0 0-257,0 0-191,27 0-97,-27 0 0,27 0-95,-27 0 95,26 0-32,0-28-64,0 28-64,28 0-128,-28 0 64,26 0-32,30 0-32,-4 0 33,0 0-66,30 0 33,-3 0-32,27 0 32,1-25-32,26 25 0,25 0 0,-25 0 32,1 0-32,-2 0 64,-26 0-32,28 0 0,-1-27-32,-27 27 64,25 0-32,2 0-32,1 0 0,-28 0 32,27 0 0,1 0 0,-28 0 32,26-26 64,0-1 257,2 0 415,-55 1-287,2 0-385,-55 26-96,-26 0-96,-26 0-961,0 26-801,-26-26-3619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0-10T01:27:35.1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15787 15307 2690,'0'0'1794,"-27"0"-609,27 0-641,0 0 1570,0 0-96,27 0-1089,-27 0-128,0 0-64,26 0-257,-26-26-64,27 26-159,1 0-33,-4 0-32,31 0 64,-29 0-128,25 0 65,4 0-97,-2 0-32,-1 0-32,1 0-32,-1 0 0,2 0 0,24 26 32,-24-26-32,24 0 32,-23 0-64,25 0 64,-1 0 0,26 0-64,-24 0 64,25 0-32,-1 0 64,27 0-32,-27 0 0,27 0 224,0 0 65,2 0-97,-2 0-128,0 0-64,0 0 64,1 0-64,-1 0 32,0 0 32,0 0 0,28 0-32,-28 0 129,27-26 127,1 26 32,-2 0 33,1-27-1,-2 27-96,-22-27-224,-3 27-32,-27 0 160,27 0-95,-26-26-33,0 26-32,0 26-64,0-26 64,26 0 32,2 0-32,-2 0 64,26 27 0,0-27 32,28 0 32,-27 0 385,-27 0-289,28 0-192,-55 0 64,1 0-96,-1 0-32,-52 27-64,1-27-160,-54 0-225,0 0-608,-27 26-416,-26-26-2851</inkml:trace>
  <inkml:trace contextRef="#ctx0" brushRef="#br0" timeOffset="4650.26">13458 16127 2306,'26'-25'7046,"-26"-2"-5476,0 2-193,0 25-352,-26-27-96,26-1-384,-26 2-289,-27 0-160,0 26-64,26 0-64,-25 26 64,-3 28 32,5-2-64,23 0 96,-28 30 0,29-4 96,26 29 0,0-2-95,0-25 95,53 0-96,2-28 32,23 0 64,1-24 64,1-28 33,25 0-1,-23-28-96,23 3-96,-27-28 0,-24-27 129,-2 28-193,-26-28 96,1 1-128,-54 26 32,1-27-192,0 28-129,-54 25 289,28 0 32,-29-1 160,-24 28-416,26 0 577,-1 28-385,2 26 32,24-2-32,26-26 0,28 28 32,0-1 32,55-1 0,-3-25 0,28 26 32,-1-53-64,1 27-32,-29-27-193,31 0-223,-32 0-513,5 0-1217,-28 0-3523</inkml:trace>
  <inkml:trace contextRef="#ctx0" brushRef="#br0" timeOffset="4953.28">14569 16499 12043,'80'-26'1025,"-80"-1"-769,0 2 961,-26 25-384,26-27 96,-54 0-353,28 27-415,-26 0-129,-2 0-32,0 27 0,30 0 0,-30 25-32,26 1 32,28 0-32,0-1 32,0-24 32,28 24 0,26-25-32,-30-2 0,30-25-193,0 0-639,-2 0-1699,-26 0-4355</inkml:trace>
  <inkml:trace contextRef="#ctx0" brushRef="#br0" timeOffset="5084.29">14464 16631 5381,'-81'0'6662,"57"0"-5253,24 0-384,0 0 0,24-26-448,4 26-385,25 0-224,26 0-449,-26 0-1184,26 0-2371</inkml:trace>
  <inkml:trace contextRef="#ctx0" brushRef="#br0" timeOffset="5322.3">15072 16127 14541,'0'-25'641,"0"25"-577,-25 0 1473,25 53 1,0-26-641,-27 26-673,27 26-32,0 1-288,0-1 64,0 27-320,27-26-225,-27-28-288,25 28-32,2-28-96,-1-24-736,-26-2-2115,27-26-5861</inkml:trace>
  <inkml:trace contextRef="#ctx0" brushRef="#br0" timeOffset="5560.31">15257 16127 3939,'0'-52'11627,"0"52"-11755,0 0 192,27 0 289,-27 27 511,28-2-415,-4 30-321,3-2-64,-27 26-32,26-26 0,-26 53 0,0-53-96,0 26-160,0 1-161,0-27 1,0-28 96,0 3-1,0-1-671,28-27-1603,-28 25-3106</inkml:trace>
  <inkml:trace contextRef="#ctx0" brushRef="#br0" timeOffset="5905.33">15047 16127 17232,'-80'-25'288,"53"25"-416,2-27 192,50 27 192,2-25 545,-1 25-224,53 0-417,1 0-256,-1 0 0,26 25-193,-24 27 193,-30 3-288,4-2 192,-2-1 64,-26 2 160,-27-1 64,-27-1 128,0-25 128,-26-1 353,1 1-193,25 0-255,-27-27-161,27 26-64,3 0 64,24-26 64,24 26-128,29 28-64,2-28 0,-3 1-481,28-2-191,-28 3-321,28-1-769,-28-2-1569,1-25-3139</inkml:trace>
  <inkml:trace contextRef="#ctx0" brushRef="#br0" timeOffset="6331.36">16079 16209 11659,'0'-82'2722,"0"57"-2145,0-2 223,-27 2-319,-1-2 31,4 27-480,-3 0-64,-27 0 64,27 27-64,3-2 0,-4 27 0,28-24-32,0-1 96,28 0 0,-28-1 32,24-26 97,3 0 31,27 0 32,-27-26 32,-3-28 161,4 26-353,-28-24 352,27 0-672,-27-2 512,0 2-448,-27-2 128,-1 28-32,4-26 32,-3 25 96,27 27 64,-26 0 160,26 27 192,0-2 225,26 28 0,1 1-129,-3 24-288,31-23-159,-2-3-1,-1 1-96,-25 1-225,26-28-543,-28 0-802,2 0-2626</inkml:trace>
  <inkml:trace contextRef="#ctx0" brushRef="#br0" timeOffset="7009.4">18619 16235 10121,'0'0'384,"-27"0"-352,2 0 225,-2 0 319,-26 0 97,26 26-193,-25 0-223,25 1 63,-26 26 128,28-26-320,25 25-31,-27-25-1,27 26 224,27-53 256,-2 27 193,2-27 0,26 0-160,-1-27-65,1 0-384,-26-26 609,25 28-225,-52-55-223,27 26-321,-27 2-64,0-28-257,-27 0-191,27 0-97,-25 2 385,-29-2 288,28 28 192,-1 25-192,27 27-32,0 0 289,-25 27 191,25-2-95,25 28-65,2 27 0,-1 0-63,28-28-161,-2 28-64,1 0 32,-1-28-32,1 2 0,-25-28-288,26 28-193,-29-29-383,2-25-546,-1 27-1408,-26-27-5574</inkml:trace>
  <inkml:trace contextRef="#ctx0" brushRef="#br0" timeOffset="7564.42">19412 15995 9032,'-132'-26'4260,"80"0"-3459,-1 0-96,26 26-65,2-27 801,-2 27-351,0 0-738,27 0 32,0 27 417,27-27-192,0 52-65,-2-26-63,28 2-97,26-1 64,-24-2-159,22 2-1,4-27-32,-2 25-352,-26 3 384,-1-28-224,2 27-32,-28-27 129,2 27-161,-28-27 224,0 26 32,-28-26-128,2 26 32,-1 0 32,-25 1-63,-1 0-97,-1-1 0,29-26-128,-28 27-1,26-27-511,-1 27-385,4-27-384,-3 25-417,27-25-384,0 27-1698,27-27-4740</inkml:trace>
  <inkml:trace contextRef="#ctx0" brushRef="#br0" timeOffset="7760.44">19757 16367 10537,'52'0'513,"-25"-26"672,0 26 833,-27 0-641,0 0-832,0 26 63,-27-26 129,0 27 32,3 0-449,-30-2-192,0 2-64,29-1-96,-28 1-160,26 0-449,0-1-608,27-26-1057,0 26-2082</inkml:trace>
  <inkml:trace contextRef="#ctx0" brushRef="#br0" timeOffset="8141.46">20155 16023 13644,'0'-28'321,"-27"28"-161,27-26 1057,27 26-96,-1 0-640,1 0-353,25 26-96,-25 2 32,27-1 32,-30-2-64,3 2 0,0 26 32,-27 1 0,-27-28-64,0 26 64,-25 2-32,26-1 320,-1-1 33,0-25 95,27-1 129,-25 1-1,50-27-127,-25 27-289,54-27-160,0 26-32,-3-26-256,4 26-641,23-26-929,-24 0-2722</inkml:trace>
  <inkml:trace contextRef="#ctx0" brushRef="#br0" timeOffset="8488.48">21240 16631 17264,'27'28'801,"-27"-28"-1154,0 26 129,0-26-481,-27 0-3266</inkml:trace>
  <inkml:trace contextRef="#ctx0" brushRef="#br0" timeOffset="17630">4988 15625 11146,'-26'53'256,"26"-53"225,-27 27 1409,27-1-609,0 1-609,0 0-415,0 25-193,0 1-64,27 26 0,-27-25 0,26 25-225,-26-26-191,27 1-225,-2-28-223,-25 26-578,27-25-1280,-27-27-802</inkml:trace>
  <inkml:trace contextRef="#ctx0" brushRef="#br0" timeOffset="17910.02">4724 15969 11434,'-54'0'1217,"27"0"-672,27 0-33,0-26 738,27 26-129,1-26-481,-2-1-447,25 0-129,-23 1 0,25-26 0,-1 25-32,-25 0-64,26 1 0,-26 26-96,-27 0-33,25-27 1,-25 27 64,27 27 96,-27-27-32,27 26-32,-27-26-32,26 27-32,2 0-160,-4-2-930,-24 2-1632,27-1-4870</inkml:trace>
  <inkml:trace contextRef="#ctx0" brushRef="#br0" timeOffset="45053.57">13352 4152 11659,'-26'0'5861,"-1"0"-5060,27-26-673,27 0 128,26-2 65,0-24 191,26-28 129,-1 2-449,4-29 0,-4 27-96,2-25 96,-1-1-288,-26 26 32,-1 27-577,-25 1-127,-27-1-578,0 26-1440,-27 27-4549</inkml:trace>
  <inkml:trace contextRef="#ctx0" brushRef="#br0" timeOffset="45342.59">13247 3648 12844,'0'0'-160,"0"0"-161,0 27 385,0 1 160,0 24-63,0 28 127,0-1-64,0 1 321,0-2 255,-27-24 129,27-1-32,27-26 64,0-1 96,25 1-64,28-27-224,-2 0-225,4-27-223,-5 1-225,1-28-577,4 28-1377,-30 0-1793,1-2-11594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0-10T01:28:46.772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2713 3860 384,'0'0'320,"0"0"129,0 0-65,0 0-288,0-26-96,0 26-64,0 0-160,0 0 128,0 0 0,0 0 64,0 0 64,0 26 288,0-26 385,-28 0 288,28 0-225,0 0 193,0 0-192,-27 0 192,27 0 384,0 0-32,0 0-31,0 0-290,0 0-95,0 0-256,0 0-33,0 0-127,0 0-129,0 0-63,0 0-65,27 0-32,1 0 0,-2 0-64,-26 0 64,52 0-31,-25 0 31,26-26-128,-1 26-32,2 0-32,24 0 0,-24 26 32,24-26-64,30 0 32,-29 0-64,26 0 32,27 0-96,0-26 128,0 26-96,2 0-129,-29 0 97,27 0 32,-24 0 96,24 0-32,-27 0 0,1 0 32,26 0-32,-27 0-128,3-27 32,-3 27 32,1 0 64,-28-25-32,-24 25-321,-28-27-480,2 27-704,-28 0-769,0 0-2947</inkml:trace>
  <inkml:trace contextRef="#ctx0" brushRef="#br0" timeOffset="3752.21">8721 1980 3235,'0'0'1217,"0"0"-833,0 0-288,0 0-32,0 0-128,0-26-160,0 26-289,25-27-511,-25 27-578,0-27 65</inkml:trace>
  <inkml:trace contextRef="#ctx0" brushRef="#br0" timeOffset="4032.23">8667 1954 3010,'-26'26'2178,"-1"-26"225,27 26 319,0-26-255,-27 0-610,27 0-447,0 0-289,0 0-417,0 0-95,0 0 160,27 0-33,0 0-159,26 0-161,26 0 1,26 0-161,3-26-96,24 0-32,0-1-192,-27 27 160,29-27-224,-29 27 64,-26-26-224,1 26-257,-27 0-223,-28 0-321,2 0-1506,-27 0-7398</inkml:trace>
  <inkml:trace contextRef="#ctx0" brushRef="#br0" timeOffset="4877.26">10361 1715 15502,'0'0'192,"26"0"833,1 0-288,0-27-577,-1 27-64,0-25 64,27 25-128,2 0-64,-5-28-96,5 28-192,-3 0-289,1-27-480,-26 2-1121,0-2-2210</inkml:trace>
  <inkml:trace contextRef="#ctx0" brushRef="#br0" timeOffset="5085.29">10625 1318 8359,'0'0'2275,"0"0"-2756,0 26 865,0-26 802,26 27 191,-26 25-704,28 1-481,-28 2-64,27 22-128,0 3-224,-2-26-257,2 26-416,-27-28-672,26 1-1826</inkml:trace>
  <inkml:trace contextRef="#ctx0" brushRef="#br0" timeOffset="5467.31">10811 1238 17584,'27'26'-833,"0"-26"833,-1 27 32,-26 26 0,26 1 32,0 24-64,1 2-192,-27-1 96,27 28-64,-27-27-32,0-28 160,28 1 64,-28-26-32,0-1 224,0 0 192,0-26-512,0-26 0,0 0-96,0-1 0,0-26 32,0 1 128,24 25 448,2-26 577,1 26-480,1 27-97,-1 0-32,-3 0-63,4 27-225,-28-2 96,26 30-160,1-3-448,0-26-545,-27 28-1217,25-28-3460</inkml:trace>
  <inkml:trace contextRef="#ctx0" brushRef="#br0" timeOffset="5813.33">11421 1874 15662,'0'26'-1313,"25"-26"1441,-25 0 193,27 0 127,-1 0 641,1-26-673,0-1-288,-2 2-31,2-2-1,-27 27 0,0-28-224,0 3-161,0 25-255,-27-27 63,2 27 257,-2 0 128,0 27 32,27-2-32,-26 3 160,26 24 192,0-25 385,26 26 128,1-26-161,0-1-191,25 0-97,1 0-32,26-26-32,-25 0-256,-3 0-256,4-26-737,-29 0-1281,1 0-6342</inkml:trace>
  <inkml:trace contextRef="#ctx0" brushRef="#br0" timeOffset="6283.35">11897 1688 14093,'0'27'1601,"0"-27"-1440,0 0 319,0 0 129,26-27 383,1 27-319,25-25-609,1-3 0,-26 28-32,25-27-416,-25 27-449,-1-25-1025,2 25-1761,-1 0-2403</inkml:trace>
  <inkml:trace contextRef="#ctx0" brushRef="#br0" timeOffset="6506.37">11977 1318 14830,'0'0'608,"0"0"-544,0 0 64,0 0 417,0 0 608,25 26-769,-25 1-224,27 25-96,-1 1 97,1 27-322,0-28-159,-2 28-352,2-26-450,-1-29-671,2 30-1731,-1-30-6629</inkml:trace>
  <inkml:trace contextRef="#ctx0" brushRef="#br0" timeOffset="6917.39">12558 1715 11466,'0'-27'64,"0"2"1346,0 25-385,-27-28-545,27 28 97,-25 0-129,-2 28 65,1-28-1,-1 25-320,0 29-64,2-29-31,25 30-33,0-30 32,25 2 0,2 26 32,0-53-32,-1 27-32,26-27-96,-25 0 0,0-27 32,26 0 96,-53 1-32,25-26 0,-25 25 160,0-1 161,0 3 31,-25 25-160,25 0-320,0-27 0,0 27 0,0 27 128,0-2-64,0 3-32,25-1-320,2-2-193,0 2-608,27-1-1153,-30-26-3876</inkml:trace>
  <inkml:trace contextRef="#ctx0" brushRef="#br0" timeOffset="7213.41">12927 1131 14958,'-24'-25'-32,"-2"25"544,26 0-480,0 0 385,-28 0 287,28 53-287,0-26-65,0 51 224,0-24-95,0-1-193,28 26-224,-2-26 128,-2 27-192,4-28-256,26 1-160,-28 1-577,26-1-897,-25-53-2466</inkml:trace>
  <inkml:trace contextRef="#ctx0" brushRef="#br0" timeOffset="7531.42">13219 1318 14541,'0'0'224,"0"0"513,0 0-192,0 0-193,0 0 321,0 0-193,0 26-192,27 1 161,-27 0-257,27 25-64,-1-26-64,-26 29-160,28-30-256,-28 27-449,24-25-801,3-27-1601,-27 28-5445</inkml:trace>
  <inkml:trace contextRef="#ctx0" brushRef="#br0" timeOffset="7782.44">13273 1079 15694,'26'-25'1666,"-26"25"-2147,28 0 1058,-4 0-417,3 0 1250,28 25-642,-29 2-576,26 26-63,2 0-33,-28-1-96,26 2 64,-25-1 64,0 26-128,-27-26-128,26 0-97,-26-1-479,0 3-513,-26-30-2050,26 29-11243</inkml:trace>
  <inkml:trace contextRef="#ctx0" brushRef="#br0" timeOffset="8720.49">8587 2855 13516,'-25'0'769,"25"0"192,0 0 32,0 0-353,0 0-223,25 0-353,2 25 288,26-25 161,26 28-161,2-2-64,25 0-95,26 28 159,-27-29-320,27 28 64,0-26-32,-27 0 0,3-1 32,-29 0-192,1 0-96,-28 2-449,1-2-95,-25-26-610,-4 26-575,-24-26-1763,0 0-6982</inkml:trace>
  <inkml:trace contextRef="#ctx0" brushRef="#br0" timeOffset="11678.66">10811 2404 4932,'0'27'1538,"0"-27"-1090,0 0 289,0 0 192,0 0 896,27 0-607,-27 0-290,27 0-351,-1-27-385,0 27 0,27-26 0,2 26 33,22 0-65,2-27-160,29 27 32,-30-27 32,28 27-64,-26 0-32,-2-25 0,56 25-64,-2-27-128,0-1-33,26 28 65,2-25 32,-28 25-128,27 0 96,-2-28 95,3 28 1,-1-25 128,0 25 0,-26-26-32,-28 26-64,1-28 0,0 28 32,-27 0-96,-26 0-929,-27-26-801,0 26-2177</inkml:trace>
  <inkml:trace contextRef="#ctx0" brushRef="#br0" timeOffset="12637.72">10519 3172 13100,'0'26'801,"0"-26"512,0 0-224,0-26-416,0 26-129,27 0-95,28 0-97,-31 0-288,30 0 32,0 0-96,24 0 0,-24 0 64,-28 0-384,26 0-321,-25-26-192,-27 26-31,27 0-290,-27-27-1536,0 27-5382</inkml:trace>
  <inkml:trace contextRef="#ctx0" brushRef="#br0" timeOffset="12853.73">10733 2934 4228,'0'26'4516,"0"-26"-4548,0 27 1089,0 0 352,25 25 129,-25 1-578,0 26-703,27 1-97,-27-27-128,0 27-64,26-53-224,-26 23-65,0-22-479,27-1-1186,-27-27-1602,0 0-3490</inkml:trace>
  <inkml:trace contextRef="#ctx0" brushRef="#br0" timeOffset="13236.75">10917 2908 11530,'26'0'673,"-26"0"-865,27 26 384,-27-26 32,27 53 449,1-1-161,-28 28-319,24-1 63,-24 1-64,0-27-160,0 0 0,26 1 32,-26-29-32,27-25 0,-27 25 64,0-25 32,0-25 65,28 25-322,-28-25-287,27-29 64,-27 26 95,0-24 161,24 26 160,-24 0 321,28 26 416,-28 0-97,26 0-63,-26 0-257,27 0-288,-27 26-64,27 0-64,-27 1-352,0 26-897,25-26-1602,-25 0-1825</inkml:trace>
  <inkml:trace contextRef="#ctx0" brushRef="#br0" timeOffset="13553.77">11421 3331 15342,'25'0'-416,"2"0"704,-27 0 0,26 0 417,1-27 256,0 27-577,-2-26 97,2 0-225,-27-2 0,0 2 0,0 0-224,-27 26-128,27-26-224,-25 26-128,-2 0-1,27 0 289,-27 26 64,27 0-32,0 0 96,0 2 32,0 24 0,27-25 64,25-2-64,-25-25-96,26 28-225,-25-28-447,23 0-962,-23-28-2754</inkml:trace>
  <inkml:trace contextRef="#ctx0" brushRef="#br0" timeOffset="13726.78">11737 3172 14669,'28'0'641,"-28"0"-385,26 0 673,1 0-128,-3-26 0,4 26-353,-1 0-224,26 0-128,-26 0-96,-2 0-384,-25-27-577,27 27-576,-27 0-1442,0-27-3683</inkml:trace>
  <inkml:trace contextRef="#ctx0" brushRef="#br0" timeOffset="13899.79">11923 2880 10730,'27'54'512,"-27"-28"2083,0 1-610,27 25-319,-27-25-801,25 53-609,-25-28-160,27 2-128,-27-2-512,26-25-545,1 26-993,0-26-2435</inkml:trace>
  <inkml:trace contextRef="#ctx0" brushRef="#br0" timeOffset="14259.81">12293 3224 2626,'0'0'10378,"0"-26"-9706,0 26 225,0 0-1025,-27 26 64,27-26 64,-24 28 0,24-2 96,0 0-96,0 1 64,0-2 32,24 3 97,3-28-129,1 27-128,-2-27-97,1-27-31,-2 27 192,-25-28 64,0 3 64,0-2-96,0 27-96,0-26 64,0 0 32,-25 26 321,25-28 159,0 28-159,0 0-321,0 28 160,25-2 320,-25 0-159,27 1-161,26-2-192,-26-25-289,25 28-543,-25-28-1410,-1 0-3204</inkml:trace>
  <inkml:trace contextRef="#ctx0" brushRef="#br0" timeOffset="14505.82">12795 2748 16079,'-24'28'-513,"24"23"577,0-23 128,-28-3 609,28 29 128,0 26-609,0-28-63,28 1 31,-28 0-224,24-1-64,3 2-128,28-28-385,-29 1-351,26-2-1314,-25-25-3588</inkml:trace>
  <inkml:trace contextRef="#ctx0" brushRef="#br0" timeOffset="14772.84">13061 2908 15983,'26'0'448,"1"0"-608,0 26 480,-1-26-160,1 0 833,-2 26-448,2-26-385,0 27-224,-27 0-32,0-2 288,0 2-192,-27-1 160,0 28 96,27-28-288,0-26-32,0 26 160,0-26 97,27 26-193,0-26-129,-1 0-479,26-26-449,-25 26-1506,1-26-2433</inkml:trace>
  <inkml:trace contextRef="#ctx0" brushRef="#br0" timeOffset="14996.84">13378 2722 15726,'28'0'417,"-28"0"-353,27 26 480,-1 2 289,26 23 128,2-23-416,24 25-225,-24-27 0,-2 27-160,1-1-64,-26 28 1,-27-27-33,26-1 0,-52 28-96,26-28-289,-27 3-447,0-28-1058,-25 23-3811</inkml:trace>
  <inkml:trace contextRef="#ctx0" brushRef="#br0" timeOffset="15767.9">8535 5371 11050,'0'-27'993,"0"27"929,0 0-385,0 0-256,0 0 97,27 0-578,-27 0 225,52 0 32,1 0-512,1 27-65,52-27 97,0 0-193,26 0-31,0 0-1,0 27-320,-27-27 32,28 0-64,-27 26-64,-26-26-96,-2 0-353,-24 0 33,-28 0-289,2 0-512,-28 0-353,-28 0-608,2 0-4132</inkml:trace>
  <inkml:trace contextRef="#ctx0" brushRef="#br0" timeOffset="16272.93">10387 5371 6726,'-26'0'8520,"26"0"-8328,0 0 449,0 0-513,26 0 833,1 0 352,26 0-736,-27 0-385,27 0-160,2 0-64,-31 0-257,30 0-415,-27 0-577,0 0-962,-27 0-1280,25-27-1730</inkml:trace>
  <inkml:trace contextRef="#ctx0" brushRef="#br0" timeOffset="16460.94">10493 5212 12748,'0'0'576,"26"26"-576,-26-26 641,27 53 352,1-26 0,23 26-673,-25-26-256,2 53 0,-1-27-96,0-1-224,-2-25-417,2 26-704,-1-26-1154,-26-27-2786</inkml:trace>
  <inkml:trace contextRef="#ctx0" brushRef="#br0" timeOffset="16828.96">10758 5054 13068,'53'52'608,"-26"-24"1,0 50-32,25-24-97,-26 24 97,1 2-289,0-26-224,-27 24-128,28-24-64,-28-1 32,0-26 96,0-27 64,24 25-256,-24-25 224,0-25-289,0-2-223,0 0 224,-24 1-65,24-28-191,0 29 320,24-3 576,-24 28 385,26 0 352,1 0-96,1 0-449,-28 28 33,27-3-193,-3 29-224,4-28-95,-28 28-97,26-29-385,1 2-640,0-1-640,-2-26-1667,-25 0-6757</inkml:trace>
  <inkml:trace contextRef="#ctx0" brushRef="#br0" timeOffset="17138.98">11394 5610 5733,'0'26'10186,"0"-26"-10891,27 0 1089,-2 0-31,2-26 415,-1-1-31,1 27-609,0-27-32,-2 2 64,-25-3-64,0 3-96,0-3 0,-25 28-224,-2-26-128,0 26 160,-26 0 96,28 26 96,-2 2 32,27-3 32,-27 28 32,54-26 0,-27 26 128,27-26-64,25 0-64,1-27 65,-1 0-226,28 0-319,-28 0-481,3-27-1569,-29 27-3652</inkml:trace>
  <inkml:trace contextRef="#ctx0" brushRef="#br0" timeOffset="17383.99">11897 5424 11370,'-27'0'2659,"27"0"-1923,0 0 129,27-26 0,-1 26 448,1 0-640,25 0-449,1 0-160,-26-27-64,25 27-352,-25-27-641,-1 27-2018,-26-26-6726</inkml:trace>
  <inkml:trace contextRef="#ctx0" brushRef="#br0" timeOffset="17571">11950 5106 13773,'0'53'1057,"27"0"992,-27 1-607,25-2-161,-25 28-352,27 0-705,-1-27-192,-26 26-480,27-26-609,25-26-673,-25 25-2017,-1-52-6087</inkml:trace>
  <inkml:trace contextRef="#ctx0" brushRef="#br0" timeOffset="17917.02">12426 5478 14862,'-27'0'384,"2"0"257,-2 0-225,1 25 32,-2 3 225,28-3-577,-27 29-64,27-28-64,27 1-128,1 0-160,-2-27-1,1 0 129,25 0-32,-25 0-32,-1-27 128,1 0 128,-27 1 32,0-28 64,0 29-96,0 25 64,0-28 224,-27 28 64,27 0 65,-26 28 31,26-3 97,0 2 31,0 0-31,26-1-193,26 1-160,2 0-128,-28-27-224,26 0-352,2 0-673,-28 0-1474,2 0-9865</inkml:trace>
  <inkml:trace contextRef="#ctx0" brushRef="#br0" timeOffset="18386.05">12955 5159 10249,'0'-53'0,"0"26"801,0 2 544,0-2 353,0 0-161,0 1-768,-28 26 0,28 0-225,-24 0-512,-2 26 32,-2 1 161,28 25 191,-27 28-96,27-1 1,27-26-161,1 27-96,-2-1-128,26-26-128,2 0-641,-2-26-609,1 0-1440,-26-27-5702</inkml:trace>
  <inkml:trace contextRef="#ctx0" brushRef="#br0" timeOffset="18696.06">13246 5424 9993,'0'79'2498,"0"-51"-2466,0-3 32,27 2-32,-27 0 161,0-27 287,0 0-160,0 0 161,0-27-385,0 0-320,26 2 0,-26-3 159,28-25-63,-28 27-64,24 0 416,3-1 545,1 27 416,-1 0 64,-1 0-320,-26 27-64,24-1-384,-24 28-129,28-1-160,-28-28-160,27 29-224,0-28-801,-1 1-1057,-26 0-2883</inkml:trace>
  <inkml:trace contextRef="#ctx0" brushRef="#br0" timeOffset="18899.08">13723 5318 7815,'0'26'10410,"26"-26"-10506,0 0 1345,1 0-160,26 0-96,-27 0-289,27 0-543,2-26-161,-31 26-257,2 0-896,2 0-704,-28-27-1090,0 27-4068</inkml:trace>
  <inkml:trace contextRef="#ctx0" brushRef="#br0" timeOffset="19107.09">13881 5159 13516,'0'53'929,"26"-27"256,-26 2 64,27-3-127,-27 28-418,0 1-544,28-28-256,-28 28-160,27-1-417,-3-28-864,2 2-673,2 0-929,-1-27-1506</inkml:trace>
  <inkml:trace contextRef="#ctx0" brushRef="#br0" timeOffset="19325.09">14437 5134 16591,'26'78'321,"-26"-52"63,27 2 192,-27 24 129,0-26 64,0 1-641,0 0-96,28-1-288,-28 0-321,0 2-640,0-28-1025,27 25-2018</inkml:trace>
  <inkml:trace contextRef="#ctx0" brushRef="#br0" timeOffset="19562.09">14545 4867 15214,'24'0'320,"30"0"-96,0 28 673,-2 24 256,1-25 737,26 26-833,-26 26-833,-1-26-160,1 26 65,-26 1-97,1-27-32,-28 26-97,0-26-543,0 0-289,-55 1-352,29-1-2595</inkml:trace>
  <inkml:trace contextRef="#ctx0" brushRef="#br0" timeOffset="31133.78">17401 7808 3395,'0'0'576,"0"0"289,0 0 256,0 0 128,0-26 417,0 26-705,26 0-385,-26 0-287,0 0 95,0 0 64,28 0 1,-28 0-1,27 0-256,0 26 1,25-26-1,1 0-96,0 0 0,-1 0-64,30-26 0,-32 26 0,32 0-32,-4 0 0,1-26 0,28 26 32,-29 0-64,1 0 32,29 0-32,-29 0 32,26 0-32,2-26 64,-2 26-64,0 0 64,29 0 0,-29 0-32,27 0 0,0 0 0,0 0 0,1 0 0,-1 0 0,0 0-32,27 0-32,1 0 64,-1 0 0,1 0 64,22 0 64,-22-27 225,-1 27-1,1 0 128,24-27 353,-25 27-192,27 0-193,-27 0-192,25 0-95,-25 0-65,1 0 64,-2 0-128,-26 0 0,0 27 0,-25-27-32,-2 0-96,-25 0-193,-1 0-543,-26 0-834,-1 0-1249,-25 0-1953</inkml:trace>
  <inkml:trace contextRef="#ctx0" brushRef="#br0" timeOffset="38202.18">7821 7835 7046,'-28'0'1217,"28"0"-128,0 0 513,0 0 384,-24 0-385,24 0-384,0 0-288,0 0-320,0 0-289,0 0-96,24 0 33,-24 0 31,28 0 0,-2 0 65,28 0-161,-2 0-64,28 0-64,-2 0-32,28 0-96,26 0 128,-27 27-32,28-27 0,1 0-32,-1 0 32,-1 0-32,-27 0-64,27 0 0,-26 0-64,-28-27-289,-24 27-223,0 0-33,-30 0-928,-24 0-2499</inkml:trace>
  <inkml:trace contextRef="#ctx0" brushRef="#br0" timeOffset="39638.25">5094 9875 5477,'0'0'192,"0"0"160,0 0 1602,0 0 64,0 0-897,0 0-288,0 0 32,27 0-1,-27 0-63,0 0-64,26 0-225,-26 0-127,27-26-161,-2 26-128,29 0 0,-28 0 0,1 0 0,25 0-32,1-28-96,-25 28 64,23 0 0,4 0 32,-29 0-64,25 0 0,4 28 0,-2-28 0,-28 0 0,29 0-96,-28 0 192,1 26-96,25-26 0,-25 0-64,-1 25 64,26-25 0,-25 0-32,0 28-64,1-28 160,22 0-64,5 0 32,24 27-32,-26-27-32,26 0 64,1 0 64,-2 0-31,-23 0-65,22 0 32,-22 26 32,-2-26-32,-1 0 64,2 27-64,-2-27 0,28 0 0,-28 27-32,-26-27 0,29 0 0,-4 25 0,-25-25 0,2 0 32,-1 0-32,0 27 0,-27-27 0,25 0 0,-25 0 0,0 0-32,0 0 32,0 0-224,0 0-641,0 0-1441,0 26-2307</inkml:trace>
  <inkml:trace contextRef="#ctx0" brushRef="#br0" timeOffset="41333.36">9673 9849 9224,'0'0'1506,"0"0"-289,0 0-513,0 0 193,0 0 481,0 0-449,0 0-673,0 0-128,0 0 128,26 0 32,-26 0 97,27 0-129,0 0-96,-1 0-128,26 0 64,-25 0-96,26 0 32,-25 0-32,23 0-192,4 0 352,-5 0-64,32 0-96,-30 26 32,54-26-32,-27 0 0,0-26 129,29 26-514,-3 0 705,-26 0-255,27 0-98,0 0 130,-28 0-65,28 0-32,2 0-32,-30 0 64,28 0-32,-1 0 32,-25 0-32,-1 0 32,26 0-32,-24 0 96,-27 0-96,51 0 128,-26 0 160,2 0-160,-2 26 64,-1-26 1,2 0-161,26 0-32,-28 25 32,2-25 0,-1 0 0,2 28-64,25-28 128,-28 0-32,29 0-32,-28 0 64,26 0 0,-24 0 96,25 0-96,-1 0 32,-26 0 1,27 0 31,-27 0-96,26 0-64,2 0 64,0 0-96,25-28 32,-27 28 32,2 0-32,-27 0 0,25-25 32,0 25 0,1 0-32,-1 0 0,3 0 0,-3 0-64,27 0 128,-26-26-96,-1 26 96,28 0-160,-26 0 160,-28-28-64,26 28 0,0 0 32,3-25-64,-2 25-32,-28 0 128,29 0-32,-28 0-32,26 0 0,0-28-32,-23 28 64,23 0-32,-26 0 0,1 0-32,25 0 32,-26 0-32,2 28 64,-2-28-32,1 0 0,-2 0 32,-24 25-96,24-25 96,-23 0 0,-4 0 0,3 0-32,25 0 64,-26 0-128,-26 0 128,25 0-64,-25 0 0,-1 0 0,1 0 0,0 0 0,-27 0 0,0 0 96,0 0-64,0 0 96,0 0-128,0 0-64,0 0 64,0 0-96,0 0-576,0 0-546,-27 0-479,27 28-1250,0-28-2466</inkml:trace>
  <inkml:trace contextRef="#ctx0" brushRef="#br0" timeOffset="43886.51">11157 7888 3747,'0'-26'1153,"0"26"0,0 0 449,24 0 576,-24 0 96,0 0-993,0 0-480,0 0-128,0 0-1,-24 0-31,24 0 160,0 0-193,0 0-127,0 0-193,0 0-128,0 0-32,0 0-32,0 0-64,0 0 128,0 0-224,0 0-32,0 0 192,24 0-96,-24 0 64,28 0-32,-2 0 97,1 0-1,25 0 0,1 0-32,1 0-32,-2 0-32,28-27-32,-2 27 0,28 0 0,-1 0 0,3 0 0,-3 0 32,27 0-64,2 0-32,-2 0 64,26 0 0,2-27 0,-4 27 160,4 0-256,-1-26 192,1 26 0,-1 0-32,-27 0 64,26-26-32,-24 26 33,-2 0-193,0 0 128,0 0 0,-27 0 32,-50 0-32,-3 0-64,1 0 0,-26 0-128,-2 0-1154,-25 0-1152,-25 0-5221</inkml:trace>
  <inkml:trace contextRef="#ctx0" brushRef="#br0" timeOffset="46122.63">5174 11756 6181,'-27'0'1634,"27"0"-1922,0 0 192,0 0 544,27 27 1186,-27-27-65,25 0-736,2 0-193,0-27 1,-1 27 96,26 0 192,-25 0-257,26 0-287,-25 0-33,23 0-64,4 0-64,-2 0-31,26 0-33,-1 0-32,2 0-96,-1 0 0,26 0 0,-23 0-32,23 0 0,0 0 32,1 0-32,0-27 64,28 27-64,-29 0 32,0 0 0,1 0 0,26-26-64,-24 26 64,-3 0-32,27 0 0,-27 0 64,27-26-96,-26 26 64,27 0-32,-26 0 0,25 0 0,1 0 64,-1 0 64,-27 0 0,27 0-31,-26 0-97,-1 0 0,3 0 32,-3 0 0,1 0-32,-1 0 0,0 26 32,3-26-64,-29 0 64,26 0 96,-25 0 224,-1 0-64,2 0 97,-30 0-33,4 0-128,-5 0 1,5 0-33,-28 0-96,25-26-64,-26 26-32,28 0 64,-28 0-128,-26 0 32,26 0 128,-26 0-192,26 0 64,-26 26-32,0-26-225,-26 0-447,26 0-578,-26 0-1376,0 0-3684</inkml:trace>
  <inkml:trace contextRef="#ctx0" brushRef="#br0" timeOffset="48285.75">13194 11889 9961,'0'0'641,"0"0"-641,0 0 32,0 0 448,0 0 993,0 0-95,0 0-642,25 0-95,-25 0-32,27 0-129,0 0 33,-1-28-161,2 28-96,23 0-128,-23 0-224,25 0 577,-29-25-385,31 25-32,-2 0-64,26 0 0,-26 0 64,26 0-32,0 0-64,2 0 32,24 0 32,-26 0-64,28-27 64,-2 27 64,0 0-32,-23 0-32,-4-26 64,1 26-32,1 0-32,-1 0 32,1-27-96,25 27 32,-26 0 0,2 0 32,-2 0-32,1-27-64,-2 27 160,1 0-224,-26 0 64,26 0 32,-24 0-32,-2 27 32,-1-27 0,1 0 64,-1 0-128,2 0 192,24 0-96,-24 0 0,24 0-96,-24 0 64,24 0-32,4 27 128,-29-27-64,26 0 0,-1 0-64,30 0 128,-29 0-128,-2 0 128,31 0-32,-29 0-32,0 0 0,1 0 0,-2 0 0,4 0 0,-4 0-32,2 0 64,-1 0-32,26 0 0,-23 0 0,-5 0 0,2 26 0,29-26 0,-30 0 0,1 0 0,1 0 0,25 0 96,-26 0-192,2 0 96,-2 0 0,28 0 0,-29 0-32,-24 0 0,24 27 64,1-27 0,2 0-96,-2 0 128,-26 0-64,53 0 64,-28 0-128,2 25 0,26-25 96,-25 0-96,-2 0 128,-1 0-32,2 28 0,-28-28-96,28 0 0,-28 26 96,3-26-32,-2 0 0,-29 26 32,31-26-96,-28 0 64,25 27 32,1-27-32,-26 0-32,-1 0 64,26 27-64,-25-27 64,0 0-128,25 0 192,1 26-192,2-26-128,-5 0 192,5 0-1,-2 0 98,26 27-65,-26-27 0,26 0 32,-24 0 32,22 0-64,2-27-64,2 27 96,-2 0-64,1 0 32,25 0 32,-26-26-32,29 26 0,-3 0 32,-26 0-64,26 0 0,2 0 96,-29 0-64,28 0 0,-25 0-32,24 0 0,1 0 96,-1 0-64,0 0-64,-23 26 160,23-26-64,27 0 32,-27 0-32,27 27-64,-24-27 128,-2 0-128,-1 0 64,0 0-64,-23 0 128,-5 0-96,4 0 128,-29 27-224,2-27 64,-2 0-64,-26 0-192,-26 0-321,27 0-736,-54 0-2051,1 0-7430</inkml:trace>
  <inkml:trace contextRef="#ctx0" brushRef="#br0" timeOffset="51813.96">5703 13691 11274,'-26'0'961,"26"-27"-32,0 27 160,0 0-480,0 0-449,26 0-96,1 27 224,-2-27-64,55 0-96,-1 0 1,53 0-65,1 0 0,26 0 128,26 0 128,27-27 0,0 27-31,27 0-129,25-27-64,0 27-32,1 0-32,-1-26 64,2 26-96,-2 0-32,-27 0 32,-24 0 32,-2 0-128,-51 0 0,-1 26 96,-54-26-96,0 0-192,-23 27-289,-4-27-576,-51 0-1890,0 0-7143</inkml:trace>
  <inkml:trace contextRef="#ctx0" brushRef="#br0" timeOffset="54063.09">19970 14141 11498,'-53'0'1730,"53"0"-1282,0 0 674,0 0 767,0 0-415,26 0-1058,1 0-192,25-26-64,29 26-160,-2 0 97,26 0-65,1 0 32,52-27 0,1 27-96,1 0 96,-1 0 96,1 0 64,-4-27 96,4 27-63,-2-26-1,-26 0 0,28 0-32,-28-2 161,0 28-129,-53-26-192,2 26 32,-30 0-32,4 0-192,23 26 192,-24-26-224,-1 28 64,26-2 32,-1-26 160,2 26-160,-1 0 96,2-26 64,-29 0 32,2 0-160,-1 0 32,-1 0 32,1-26-96,-26 26 128,-2 0-192,2-26-64,-27 26 0,27 0-545,-27-26-384,0 26-1249,-27-28-5510</inkml:trace>
  <inkml:trace contextRef="#ctx0" brushRef="#br0" timeOffset="57338.27">9779 10405 32,'-26'-28'64,"26"28"0,-27-25 1345,27 25 705,-27 0-64,1 0-128,26 0-193,-26 0-447,0 0-546,-1 0-191,0 0-65,-1 0-95,4 0-129,-2 0-128,-29 0-128,4 0 0,-3 25 0,-25 30 0,26-30-32,-1 29 0,-24-1 0,23 0 64,4 26-64,25 1 32,-2-1 64,1 1-64,27-2 32,27 2-128,1 0 128,25 0-32,-1-1-128,28 1-64,-1-27 128,26 26-129,0-26 65,3-1-32,24 2 32,-26-28 32,26-26 0,1 0 192,-1-26 288,0 0 417,-27-27 224,27-27-192,-26 1 0,-25-1-129,-2-26 33,-26 0-64,-26 1-129,-27-2-256,0 1-192,-54-26-31,1 26-1,-26 0 192,-26 27 192,-2 24 1,-25 3-193,26 26-288,27-1-96,0 27-128,-2 0-321,54 27-576,-25-1-288,26 1-1026,-1 26-3042</inkml:trace>
  <inkml:trace contextRef="#ctx0" brushRef="#br0" timeOffset="58528.34">10095 12365 9833,'-24'0'2786,"-2"-26"-2209,26 26-97,-27 0 706,-1-26 351,1 26-352,3 0-448,-30 0-289,0 0-159,-24 0-193,24 26-64,-24 0-96,24 26 96,-24 3-32,23-2-96,4 1 128,-3-2-96,0 28-1,29-2 65,-2-24-32,1 24 0,26 2 0,53 0 64,-28-1-64,55-24-64,-1 23-64,2-52-288,25 28 159,-1-28-63,0-26 0,27 26-65,-24-26 33,24 0 160,-26 0 128,-1-26 160,-26 0 192,2-28-32,-4-25-32,-49-1 193,26 1 63,-29-1 129,-25-25-289,-25 25-352,-29-25 32,-24-2 128,-4 2 32,4 51-64,-28 1-64,26 26-96,2 1-352,24 26-225,2 0-1441,-1 26-4548</inkml:trace>
  <inkml:trace contextRef="#ctx0" brushRef="#br0" timeOffset="63147.61">14569 1371 14125,'0'0'416,"0"0"289,0 0-225,0 0-63,28-27 31,25 1-95,-1-1-33,28-26 128,25 1 161,27-28-225,-26 28-352,-1-3 0,3 3-64,-29 0-224,-26 24-289,-1 1-415,-25 2-97,-1 25-385,-26 0-2530</inkml:trace>
  <inkml:trace contextRef="#ctx0" brushRef="#br0" timeOffset="63472.63">14650 920 10794,'27'-53'1313,"-27"53"-993,0-27-31,0 27-193,0 27 96,0-27-256,0 53-96,-27-1 192,-26 3 352,25-3 609,-23 28 32,23-1-32,1-26-449,27 27-95,0-28 31,27 1-95,1 2-97,23-30-128,30 2 0,-2-2-96,1-25-480,25 0-513,0 0-1505,-26 0-2947</inkml:trace>
  <inkml:trace contextRef="#ctx0" brushRef="#br0" timeOffset="95888.48">2234 6219 13516,'-24'-25'1153,"-3"25"33,27 0-322,0-27-223,0 27 128,0 0-161,0 0-223,0 0-321,-26 0-96,26 0 32,0 27 128,0 25 128,0 1-64,-28 26-32,28 1-224,0 0 32,-27 53 96,27-29-32,0 28 0,0 1-32,0-26 32,0-2-96,0-25 160,0-28-32,0 3-128,0 24 193,0 1-65,0-2-64,0 2 64,0-1 64,0-52 32,27 26-160,-27-53 128,28 27-64,-28-27 0,26 0 0,1 25 0,-3-25 64,4 28-128,25-28 64,-1 25-64,2-25 65,-1 0-97,26 0-193,-1 0 482,4 0-322,23 0-95,-26 0-64,27-25 224,-27-3-64,26 28 0,3-25 32,-2-2 32,26 27-64,-27-27 160,27 27-128,1-26 64,-1 26-64,0-27-32,-26 27 32,26-27-64,1 27 64,-1-26 0,0 26 32,0 0-32,0-26 96,1 26-64,-1 0 0,3 0 32,-30-26-32,27 26 0,0 0 0,0 0 32,28 0 0,-28-27-96,0 27 64,0 0 0,28 0 64,-28 0-64,0-27 32,0 27-96,2 0 96,-2-26-32,0 26 32,0 0-32,1 0 64,-1 0-96,-27 0 64,27 0-32,-26 0 0,26 0 0,-27 0-32,3 0 64,-3 0-64,1 0 0,-1 0 96,3-27-64,-3 27 0,1 0-64,-1-25 128,-24 25-32,25 0-64,-28 0 32,2 0 32,-1 0-32,1 25-32,-1-25-32,-1 27 96,30-27 0,-29 26 0,0-26-64,27 0 32,-27 27 32,26-27-32,-23 0 0,-4 0 32,28 27-96,-26-27 96,25 0-32,-26 26 0,29-26 0,-30 26 32,28-26 96,-1 0-192,27 0 64,-24 26 32,24-26-64,0 0 64,-27 0-32,27 0-32,2 0 64,-2 0-32,26 0-32,-26 0 32,28 0 64,-28 0-128,27 0 128,-2 0-128,3 0 64,-28 0 0,54 27 0,-26-27-64,-3 0 192,28 0-160,2 0 32,-3 0-32,-25 0 32,26 27 32,27-27-64,-27 0 96,2 0-96,-3 0 32,1 0 64,-1 0-64,3 0 0,-2 0 0,-1 0-32,3 0-96,-2 0 96,-1 0 32,3 0-192,-28 0 192,25 0-32,2 0 32,0 0 64,-2 0-96,-24 0 64,25 0-64,-1 0 32,3 0 0,-2 0 64,-1 0-128,29 0 64,-29 0 0,2 0 0,24 0-64,-23 0 96,24-27-32,-25 27-32,0 0 32,24 0 32,-23 0-32,-3 0 0,29 0 32,-27-27-96,24 27 64,-23 0 64,-3 0-160,28 0 32,-28 0 64,29 0 0,-29 27-32,30-27 32,-30 0-64,28 27 96,-26-27 0,-2 26-96,2-26 128,-2 27 0,2-27-32,-27 27-96,28-27 96,-3 25-32,-26-25 0,29 0 32,-30 0 0,29 28-64,-28-28-32,-24 0 64,24 0 64,-26 0-128,0 0 64,2 0 32,-29-28-289,0 28 482,1 0-257,-26-25-64,-2 25-1,-23-27 1,-2 27 96,-27-27-160,27 27 160,-53-26 0,27 26 96,-27-27-128,0 0 64,0 1-96,0 0 96,0 0-96,0-28 96,0 28 0,0-26-64,0-3 0,0 3 0,26-28 32,-26 1 32,0-1-32,26 27 0,-26-26 96,0-1 32,26 2-32,-26-2-128,0 1-64,27-1 64,0 0-64,-1 28-64,0-28 32,0 27-32,1 26 160,-27-26 32,27 27-64,-27 0-353,0 26 161,0-27-320,0 27-193,-27-27-32,0 27 353,1 0 256,-26-26 192,-2 26 96,-24 0 32,-2 0 96,-27 26-128,2-26 65,-54 27-129,0-27-32,-1 0-32,-24 27 0,-1-27-32,1 26 0,-29-26-32,27 0 64,-26 0-321,2 0 610,-2 0-450,0 0 193,-27 0 97,27 0-1,1 0 0,-27 0 32,26 0 0,0 0-128,-27 0 32,2 0-64,-1 0-64,-27 0 0,26 0 0,1 0 0,-26 0 32,26 0 64,-27 0-64,28 0 32,-3 0 32,29 0-64,-26 0-128,-3 0 544,29 0-736,-28-26 704,27 26-672,-26 0 640,27 0-608,-2-27 608,-25 27-256,28 0 0,-4 0-64,4 0-32,-2 0-32,0 0-32,-26 0 96,25 0-96,-24 0 64,-1 0 32,-2 0 32,3 0 0,-2 0-32,2 0 32,-3-27-64,3 27 32,-1 0 0,0 0 0,26 0 0,-27-26 32,2 26 32,-3 0 0,2 0 32,1-27 64,-2 27-96,27-25-64,-26 25 0,0-27 97,26 27 63,0-28-128,-25 3-32,24 25 32,-25-28-32,28 28 32,-4-26-96,-23 26 0,24 0 0,-25 0 0,28 0 64,-28-26-64,25 26 31,-24 0 66,23 0-33,-23 0 32,26 0-64,-2 0 32,2 0 32,-2-28 0,2 28-32,1 0 96,-4 0-32,4 0 32,-4 0 96,4 28-288,-4-28 192,4 0-128,-28 0 64,25 0 32,2 26-64,-2-26 32,-24 0-96,-1 26 64,1-26 64,-3 28 64,1-3 32,2-25 65,25 28-33,-27-1-64,2-2 32,26-25-96,25 27 96,-26-1 0,28-26-256,-3 0 128,28 27-384,26-27-993,28 0-3460</inkml:trace>
  <inkml:trace contextRef="#ctx0" brushRef="#br1" timeOffset="97940.6">8986 6563 6245,'24'-25'1089,"-24"25"-512,28 0 224,-28-27 192,0 0 480,-28 27 129,4-26-641,-3 26-321,1-27-159,-29 0-97,-24 27 96,1 0-255,-29 0-225,2 0-129,-27 0-95,-28 27-64,28 26 96,-27-26 96,26 53-32,1-28 96,26 1 32,1 26 0,0 1 0,23 0-32,32 25 32,-5-25 64,28-1 96,54 29-64,1-4-32,49-24-64,30 0-160,25-1-129,27-26-95,27 0-160,0-1 95,24 2 193,-23-28-64,-3 28 224,29-54 96,-30 25 64,-23-25 224,25-25 320,-25-2 97,-28-26 160,27-1 32,-54-24-289,-26 24-159,2-51-193,-29 25-192,2-52-96,-54 25-320,0-51-129,-27 26-63,-28 0 159,-22-2 449,-30 54 449,-25 2-129,-26-2 97,-2 53-33,-26 0-31,29 27-321,-2 0-673,27 0-2210,-1 27-10729</inkml:trace>
  <inkml:trace contextRef="#ctx0" brushRef="#br1" timeOffset="99057.66">12877 6643 6630,'50'0'1025,"-50"-27"288,28 27 128,-28-25 129,0-3-33,-28 3-480,4-2-384,-30 27-417,-24-27-224,-30 27-32,3-26-128,-27 26 128,-28 26-160,28-26 128,-25 27-32,-2 0 32,-1-2-32,1 28-32,1-26 96,-2 26 64,4 26 128,22-24 32,28 22-32,27 4 0,-2-29-95,30 28 31,23-26-192,28-2 160,0 29-64,55-29 0,-5 28 32,32-1-64,23-26-64,27-1-353,0 28-159,28-27 95,24-27 193,1 27 0,26 0-64,2 1-161,25-29 97,0 3 288,26-28 416,2 25 609,0-25 96,-2-25-321,0-3-159,-25 3-417,-54-29-96,-1 1-32,-24 0 64,-28 1-64,0-28 32,-53 1 0,1-26 96,-28-2-32,3-26-32,-55 27 64,-28 0 288,-23 27 257,-30-1-417,-25 0 161,-26 1-65,-26 26 0,-26 1-96,-56-1-63,1 26-161,2-26 0,-1 53-545,-27 0-992,53 0-2595</inkml:trace>
  <inkml:trace contextRef="#ctx0" brushRef="#br1" timeOffset="111967.4">9038 8392 9160,'27'0'32,"-27"0"-32,26 0 64,-26 0 32,0 0 1025,27 0 289,-27 0-738,0 0-191,0 0-33,0 26-31,25 27-1,-25 0-64,0 26-95,0 2-33,0-2-64,27 26-64,-27-25 32,0 26 64,0 0 1,0 1-1,0-29 0,0 1 32,27 1 0,-27-1 1,0-26 127,0 27-128,0-28 64,0 1-256,0-25 65,0-2 31,26-1-128,-26-25 32,27 28 64,-2-28 0,-25 0-96,27 0 64,26 0-64,-25 0 64,23 27-128,4-27 64,-5 0 64,5 0-96,50 0 64,-25 0 32,26 0-64,-1 26-32,28-26 32,26 0 96,-27 0-32,28 0 64,-1 27 64,-1-27-192,26 0 97,-24 0-129,26 0-33,-29 27 130,30-27-33,-2 0-32,-26 0 64,25 25-32,2-25-32,-2 0 32,2 0 32,0 0-96,-2 27 32,3-27 0,-2 0 32,-27 0-32,27 0 0,2 0 32,-3 0 32,1 0-128,2 0 64,-3 0 0,-26 0-32,29 0 32,-3 0 32,-25 0-32,1-27 0,-2 27 32,1 0 96,-26 0-160,23 0 32,4 0 32,-28-25-32,27 25-32,-26 0 32,-1 0 0,0-27 0,0 27 0,-26 0 0,2 0 32,-30 0-64,2-27 64,-1 27-32,-24 0 0,-5 0 32,5-26 0,-28 26 0,-3-27-32,4 27 32,-2 0-64,-26-28 0,27 28-32,-27-25 64,27-1-32,-27-2 32,25 3 64,-25-30 0,27 3-64,-1 26 32,-26-28 32,27 2-64,-27-28 0,27 27 32,-27 1-128,25-28 160,-25 27-64,0 0 32,27 1-96,-27-2 32,26 1 0,1 1-96,-27-1 160,27-1 0,-27 29 32,0-28-64,0 26 0,0 0 0,0 1 0,0 0-32,0-2 32,-27 3 0,27-3 32,-27 28-128,1-25 0,-1 25 96,2-26 0,-29 26 0,1 0-32,-26 0 64,1 0-32,-4 0-32,-23 0 64,-27 0 0,0 0-32,-28 0-32,1 26 32,-51-26 0,-4 0-256,4 25 63,-28-25-159,-2 0 192,-24 0 0,-1 28 160,-27-28 32,3 0-96,-2 25 192,-1-25-128,1 28 0,-27-28 32,28 26 0,-28-26-32,26 0 32,1 0 32,26 0 64,-26 0-32,26 0-32,-26 0 128,26 0-192,1 0 97,-2 0-97,29 0 96,0 26-160,23-26 64,4 0 0,51 27-64,-1-27 96,28 27-129,27-27 1,-1 26-448,53 1-673,1-2-2755</inkml:trace>
  <inkml:trace contextRef="#ctx0" brushRef="#br1" timeOffset="113605.49">13035 10457 5797,'0'-52'4452,"26"24"-2530,-26 3-192,0 25-481,0 0-352,0 0-833,0 0-96,0 53 32,0-1 0,0 28 32,0 0-32,0 26 0,0 0 32,0 0 32,0 0 32,0 0 288,0 0 97,0 0-97,0-26-128,-26-2-128,26 2 1,0-28-97,0 2 0,26-28-64,-26 28 64,0-28 32,26 1-32,1-27 32,0 25 128,26-25-256,-1 28 128,29-28-64,-2 0 32,-2 0-64,31 0 32,24 0-96,0 0 64,2 0 32,23 0-32,2 0 0,-1 0 32,29 0-64,-3 0 96,1 0-32,2 0-32,-3 0 96,29 0-96,-29 0 64,28 0 0,-28 0-32,30 26 0,-4-26 32,-23 26-64,24-26 32,1 27-32,-2-27 32,4 27 0,23-27 0,2 26 32,-2-26 32,3 0-160,-29 0 128,26 27-32,3-27 96,-3 0-96,2 0-96,-27 27 96,27-27 0,-2 0 32,-26 0-64,29 25-32,-30-25-160,4 0-97,-4 0 193,1 0 64,-24 27 96,-2-27 0,-1 0-64,-25 0 96,1 0-64,-2 0 32,-26 0-32,2 0-32,-29-27 32,0 27-32,-25-25 128,-1 25-96,-52-27 32,27 0 64,-54 1 0,24-1-64,-24 0-32,0-25 0,-24-1 0,-4 0 33,28-1 63,-53-26-128,53 28 64,-27-28 0,2 2-96,25-29 128,-27 0-128,27 2 32,0-2 64,0 3 96,-26 24-224,26-26 224,0 54-32,0-28-32,-27 53-128,27-26 0,0-1-128,0 29-129,0-2 161,0-26 128,-27 26-96,27 1 96,-25-1 64,-2 27 96,1-27 0,-28 27-64,2 0-32,-1 27 32,-54-27-256,2 0-64,-27 27-128,-27-27 31,-1 0 225,-50 0 32,-2 0 96,-54 26 0,29-26 0,-55 0 32,1 0-32,-27 0 0,2 0-32,-30 0 32,2-26 0,-25 26 0,24 0 32,-25 26 32,0-26 0,24 0-32,-23 27 0,24-2 0,1-25 96,-2 28-32,30-28-63,-2 27 31,27-27 96,-1 0 192,55 0-288,-1 0 0,28 0-32,23 0 64,0 25-224,55-25-224,0 27-353,54-27-448,24 27-1634,2-1-4131</inkml:trace>
  <inkml:trace contextRef="#ctx0" brushRef="#br1" timeOffset="114953.57">12558 12499 15374,'27'-27'577,"-1"27"-257,1 0 64,25 0-352,-25 27 0,-1 25 0,26 28 0,-25 0-192,-27 25-416,27 0-353,-27 2-96,28 0 416,-28-2 321,26-26 288,-26 27 416,0-26 449,24 0-192,-24-1-289,28-26-224,26 26-128,-2-24 32,1-30-64,27 2-32,-1-1-128,-1 0-32,54 2 160,2-28 64,-2 26 64,26 0 128,29 0-63,-2-26-65,-1 0 0,30 27 32,-4-27-96,28 0 0,2 0 0,25 0 64,-28 0-64,27 0 0,28 0 0,-28 0-64,2 27 64,-2-27-32,28 0 0,-28 26 0,28-26 0,-3 0-32,3 27-32,-1-27 64,27 0 0,-2 0 32,-24 0-32,-1 0 0,-26 0 64,26 0 0,-52-27 64,25 27-64,-51 0 97,24 0 95,-23 0-160,-4 0-64,1-26-32,-24-1-32,-29 0 32,1 1-64,-54 0 96,29 0-96,-56-2 64,2 2 32,-28 0 32,2-1-64,-1-26 0,-28 26-160,2-26-65,-27 1 65,0 25 96,0-26 96,0-1-96,0 2 64,0-28 64,0 2 0,0-2-32,27-27 64,-27 2 1,0 25-33,26-26 64,-26 26 64,0 2-128,0 24-64,0 1-96,0 0-32,0 1-64,0 25-97,0 0-127,0-1-32,0 3-1,-26-2 193,26 27 256,-27-26 96,0 26 96,-25 0 0,-1 0 65,1 0 63,-28 26-96,-25-26-96,-1 0-96,-2 0-128,-24 0 32,-25 0-64,-2 0 32,-54-26 32,2 26 96,-27 0 0,-1-26 32,0 26 0,-51-28 96,24 28-32,-24 0 0,0-26-96,-28 26 64,26 0-224,-26 0 0,1-26-128,0 26 32,-2 0 64,3 0 160,-3 0 64,1 0-64,2 0 160,-3 26-32,0-26-32,3 26 64,26 2 32,-2-2-31,0-26-33,1 26-32,26 1 64,1-2-96,26-25 0,0 28-64,26-1 32,28-27 0,24 27-32,1-27-64,54 26-32,23-26-513,4 26-1601,51 2-7399</inkml:trace>
  <inkml:trace contextRef="#ctx0" brushRef="#br1" timeOffset="116375.65">13934 15651 13388,'-27'-26'705,"1"-2"-513,26 28-352,0 28 64,26-2 32,-26 27 32,27 0-32,-27 53-193,28 0-159,-28 0 224,27-1 192,-27 2 0,0-27 64,0 0 224,0 25 545,24 0-224,-24 27-449,0-25-64,26 0-96,-26-29 0,28 29 0,-1-28 0,0 1 0,25-28-32,1 2 64,0-2-32,26-25 0,0-2 0,2 3-64,24-1 32,27-27-64,27 53 32,1-27 31,24 0-63,28 1 64,27 0 32,-2-27 0,27 26 32,1-26 97,26 27-65,1-27-32,27 27 0,-3-27 0,29 0-64,-2 0 64,29-27-32,-28 27 32,25-27-32,3 27-32,-1-26 32,-29-1-96,30 27-1,-29-27-191,1 1 96,1 0-128,-27-27 96,-28 26 159,-26-1 33,3 3 64,-56-28-32,-1 27 0,-50-2 0,-28 2 32,-26 0-128,2 26-128,-58-26-64,5-1 256,-2 0 160,-27 1 288,-26-1 65,0-25 95,-26-1 1,0-1-193,-1 2 33,-1-28-33,1 0-128,-23 0-160,22-52-96,1 0 0,0-26 0,27-29 0,0 55 0,27 0 0,0 52-64,1-25 64,-4 25-224,2 1 224,-26-1-192,27 27-128,-27 27 31,28-27 33,-28 26 0,-28 1 32,28-1 128,-53 2-97,1 25 65,-28 0 32,1 25 192,-26-25 128,-1 27-159,-54-1-33,28 1-64,-53 0 64,25-1 192,-24 0 64,-1-26-64,-26 26-64,-29-26-96,3 27-128,-29-27 32,-24 0 0,-2 27 0,2-27 64,-28 0 0,-1 0-64,3-27 64,-29 27-32,27-27-96,1 1 96,-28 26 96,2-26 161,-2 26 159,2 0-128,-28 0 33,-1 26 63,30-26-192,-4 26-96,30-26-160,-2 0-192,54 0-128,-2 27 127,56-27 161,-4 0 64,30 0 32,26 27-64,-1-1-416,52 1-1506,1 26-4773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0-10T01:33:48.119"/>
    </inkml:context>
    <inkml:brush xml:id="br0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12762 3609 10794,'0'0'1761,"0"-27"-1280,0 27 448,0 0 224,0 0-160,0 0-225,0 0-511,0 0-129,0 0 96,0 27-64,0 1 289,0-3-193,0 28-64,0-27-96,-25 28-32,25-2 192,0-25-191,-27 26-226,27-26 225,0 25-32,0-24-320,0-28-352,0 25-417,0-25-577,0 0-864,0 0-3396</inkml:trace>
  <inkml:trace contextRef="#ctx0" brushRef="#br0" timeOffset="398.02">12497 3769 2466,'0'0'576,"0"0"1154,0 0 897,0 0-225,0 0-641,0 0-607,0 0-162,0 0-319,0 0-385,28 0-192,-1-28-31,-1 2-65,1 0 0,25-1-97,-25 2-95,26-3 32,-28 1 64,2 2 96,-27 25 0,27 0 0,-27 0 96,0 0 192,0 25 225,0 2-257,0 1-256,26 24 32,-26-26-64,27-26-448,-2 26-1122,-25 2-3939</inkml:trace>
  <inkml:trace contextRef="#ctx0" brushRef="#br0" timeOffset="1919.1">11229 4483 10826,'0'-26'480,"0"26"-384,0 0 417,-28 0-449,28 26 64,-27 1 64,27 26-128,0 1 0,0-29-96,0 28 32,27 1-32,1-28-32,-1 1 128,23-27 0,-22 0 0,26-27 0,-2 1 0,-26-1 1,-26-25-65,27-1 32,-27 25 0,0 2-64,0 0 32,0 26-32,-27 0-353,27 26 289,27 28 96,-27-1 96,0 26 64,27 26-96,-2-25-64,-25-1 0,27-26 0,-27 0 96,0 1 673,-27-28 512,2 0 97,-2 2-257,0-28-481,-26 0-191,28-28-385,-29 2-96,0 0-256,30-2-353,-3-24-480,-1 25-1025,28-26-2467</inkml:trace>
  <inkml:trace contextRef="#ctx0" brushRef="#br0" timeOffset="2136.12">11730 4537 16976,'27'0'1729,"1"0"-1953,-4 0 929,3 0-353,-1 0-128,29 0-32,-31 0-416,31 0-833,-29 0-1121,1 0-1217,-2 26-4613</inkml:trace>
  <inkml:trace contextRef="#ctx0" brushRef="#br0" timeOffset="2266.12">11890 4695 13708,'-28'54'225,"56"-54"-1,-28 26 32,51-26 32,-23 0 257,25 27-353,-1-27-1249,2 0-1473,-1 0-5222</inkml:trace>
  <inkml:trace contextRef="#ctx0" brushRef="#br0" timeOffset="2475.14">12578 4457 18257,'0'80'128,"0"-54"577,0 28-65,0 24-287,0-24-161,0-1-192,0-1-481,0-25-928,27 26-1057,-27-26-1923</inkml:trace>
  <inkml:trace contextRef="#ctx0" brushRef="#br0" timeOffset="3075.17">15834 3609 7943,'27'-27'1826,"-27"27"-1282,0 0 1570,0 0-768,0 0-674,0 27 321,0 1-352,0-3-257,0 28-256,0 1-96,0-28-64,0 26-128,0-25-449,0 0-191,0-27-257,24 26-961,-24-26-3363</inkml:trace>
  <inkml:trace contextRef="#ctx0" brushRef="#br0" timeOffset="3361.19">15596 3821 14349,'0'0'128,"0"0"257,25-26 383,2 0 97,-1-2-288,-26 2-481,27 0-64,1-1 32,-4 2-96,3-3 32,1 1 32,-28 27 0,0-25 32,26 25 32,-26-27 0,0 27 64,0 0-128,27 27 160,-27-2 97,24 2-161,4 1-96,-1 24 32,-1-26-96,26-26-449,-25 26-736,0-26-2306</inkml:trace>
  <inkml:trace contextRef="#ctx0" brushRef="#br0" timeOffset="4660.26">15197 4483 9865,'0'0'1858,"-24"-26"-1538,24 26 353,0 0-321,0 0-320,0 0-128,0 26 32,0-26 64,0 27 0,0 0-32,0 25 64,0-24 0,0-3 0,24 3-32,3-28 64,-1 25 0,2-25 160,-1 0 32,-3-25-192,4 25-64,-1-28-96,-1 3-96,-26-3 32,27 28-513,-27-26-95,0 26 127,0 0-448,27 0 673,-27 54 512,0-29 224,0 28 96,25 27 97,-25-26-33,0-2-95,0 1-33,0 0 353,0-27 320,0 2 352,-25-3 0,-29-25-320,28 27-320,-29-27-545,4 0-160,23 0-544,-25 0-609,29-27-513,-4 27-608,1-25-1794</inkml:trace>
  <inkml:trace contextRef="#ctx0" brushRef="#br0" timeOffset="4883.26">15808 4537 14637,'0'26'2819,"26"-26"-2979,1 0 1249,-3 0-609,4 0-512,-1 0-32,-1 0-865,1 0-1281,-2 0-1185,-25 0-8616</inkml:trace>
  <inkml:trace contextRef="#ctx0" brushRef="#br0" timeOffset="4992.28">15940 4617 12107,'0'25'128,"26"-25"-64,1 0 160,-2 0-63,2 0-354,0 0-3010</inkml:trace>
  <inkml:trace contextRef="#ctx0" brushRef="#br0" timeOffset="5281.3">16230 4457 15246,'52'-27'-128,"-25"27"1281,28 0-128,-5 0-128,-23 0-481,1 27-512,-1-1-128,-27 1 128,0 0-96,0-1-193,-27 28 385,-1-29 128,1 3 97,3-3 95,24 2 0,-26-27-64,26 27-256,26-27 161,-26 0 159,51 0-128,4 0-192,-29 0-320,26 0-1058,-25 0-1697,0 0-9192</inkml:trace>
  <inkml:trace contextRef="#ctx0" brushRef="#br0" timeOffset="5828.33">19381 3582 12107,'0'0'833,"0"-25"-865,25 25 704,-25 25-31,27 2 704,-27 1-192,26 24-352,-26 0-224,0 2-97,27-2-384,-27 2-64,27-1-288,-27-26-385,25-2-159,2 3-546,-27-28-1632,0 0-8970</inkml:trace>
  <inkml:trace contextRef="#ctx0" brushRef="#br0" timeOffset="6131.35">19249 3874 15406,'0'0'320,"0"0"65,0 0 95,0-27-192,0 1-191,24-26-1,4 24-289,-1-24 33,-27 25 128,26-26-64,-26 26 128,0 2 96,0-2 161,27 0 223,-27 27-31,0 0-129,0 0-352,0 27 96,25 0 160,2-2-192,-1 30 0,1-30-192,0 2-224,25-1-577,1 0-961,-25-26-2274</inkml:trace>
  <inkml:trace contextRef="#ctx0" brushRef="#br0" timeOffset="6802.38">18720 4537 11434,'0'0'128,"-27"0"-128,27 26 97,0 0-33,27 2 64,-2 25-96,2-28 32,-1-25-32,1 27 96,25-27 384,1 0 65,-26-27-97,25 27-95,-25-25-33,-27-3 129,26-25-193,-26 27-64,0 0-384,0 26-128,-26-27-1,26 27-287,0 27 256,0 25 255,0 1-255,0 0 96,26 27 192,1-26 0,-27 24-32,28-51 128,-28 26 352,0-27 577,-28 2 865,1-28-353,-26 25-255,1-25-418,-1 0-607,1-25-418,-2-3-511,28 2-481,-1 0-577,2-1-512,25 0-2018</inkml:trace>
  <inkml:trace contextRef="#ctx0" brushRef="#br0" timeOffset="6991.39">19301 4617 16944,'27'0'608,"26"-28"-416,-28 28 449,2-26-673,26 26-417,-26 0-1408,-2 0-2788</inkml:trace>
  <inkml:trace contextRef="#ctx0" brushRef="#br0" timeOffset="7112.4">19433 4722 14958,'0'0'-513,"0"0"833,26 0 673,1 0-672,0 0-193,-2 0-1185,28-27-2338</inkml:trace>
  <inkml:trace contextRef="#ctx0" brushRef="#br0" timeOffset="7458.42">19857 4483 16495,'53'-26'288,"-1"-1"1218,-25 27-641,26 0-769,-26 0 128,-2 0-448,2 0-513,-27 27 64,0-1-288,-27 1-480,27 26 865,-25-27 479,25 2-95,0-3 0,25 3 32,-25-3 96,27 2 96,26 0-32,-25-27 96,-4 26 160,-24-26 65,27 27 223,-54-27 641,27 27 32,-24-27-448,-4 25-256,-25-25-225,1 0-128,-2 0-224,28 0-320,-26 0-609,25 0-897,0 0-2402</inkml:trace>
  <inkml:trace contextRef="#ctx0" brushRef="#br0" timeOffset="7957.45">23006 3398 13164,'-27'0'865,"1"25"-801,26 2 705,0 26 576,0 1-64,0 26-480,0-28-609,26 28-96,1-28-96,1 1-32,-4-26-256,3 26-353,-27-26-480,26-27-609,-26 25-1312,0-25-5863</inkml:trace>
  <inkml:trace contextRef="#ctx0" brushRef="#br0" timeOffset="8230.45">22742 3795 15214,'0'-26'737,"0"26"-577,0-28 256,27 2 289,-2 0-33,2-1-287,-1-26-289,1 26 96,0-25 96,-27 25-95,25 1-193,-25-1 128,0 0-32,0 27 160,0 0-192,27 0-96,-27 0 224,26 27 32,1 26-224,25-26 161,-25 0-161,27 25 32,0-24-225,-2-3-543,1-25-1250,-1 27-3043</inkml:trace>
  <inkml:trace contextRef="#ctx0" brushRef="#br0" timeOffset="8908.5">22637 4510 13260,'-27'0'-288,"27"0"-97,-27 27 321,27-1 0,0 0 32,0 2 32,27-3-128,0 3 224,25-3 128,-26-25 353,28 0 96,-29 0 127,2-25-255,-1 25-1,1-28 97,0 3-161,-27-3-480,0 2-192,0 26-192,-27-26-289,27 52-159,0-26 383,0 54 385,0-1 0,27-1 64,-27 1 0,25 1 32,-25-29 0,27 28 352,-27-26 193,0-27 384,0 27 224,-27-27 0,2 0 64,-2 0-480,0 0-128,-26 0-481,28-27-224,-2 27-193,0-27-223,1 1-161,-2 26-223,4-27-193,24 27-513,0 0-608,24-25-1570,-24-2-5060</inkml:trace>
  <inkml:trace contextRef="#ctx0" brushRef="#br0" timeOffset="9082.51">23193 4537 14541,'25'0'3011,"2"0"-2883,26-27 1218,-26 27-1026,-2 0-512,28-27-513,-26 27-1473,0 0-2146</inkml:trace>
  <inkml:trace contextRef="#ctx0" brushRef="#br0" timeOffset="9218.52">23298 4617 11659,'-27'25'224,"27"-25"-128,27 0 1121,0 0 224,-2 0-256,2 0-928,26 0-994,-26 0-1761,25 0-8040</inkml:trace>
  <inkml:trace contextRef="#ctx0" brushRef="#br0" timeOffset="9472.54">23959 4351 16111,'-26'0'384,"26"26"-896,-27-26 576,0 28-128,27-3 64,-25 2 96,25-1-64,0 1 32,25 0 96,2-1 96,26 0 129,-26-26 95,25 28-224,1-28-320,-1 0-128,-25-28-545,28 28-1217,-55 0-1985</inkml:trace>
  <inkml:trace contextRef="#ctx0" brushRef="#br0" timeOffset="9666.54">24118 4430 11723,'0'80'1121,"0"-53"480,0 25 225,0-24-1089,25 25-545,-25-1-192,0-25-609,27-1-1024,-27 28-1186,0-54-8936</inkml:trace>
  <inkml:trace contextRef="#ctx0" brushRef="#br0" timeOffset="10596.6">15753 4802 9160,'0'0'1954,"-24"0"128,24 0-737,0 0-160,24 0-736,-24 0-353,27 0 64,1 0-64,25 0-32,-1-27-64,1 27-128,-26 0-641,-2 0-1024,2 0-2083</inkml:trace>
  <inkml:trace contextRef="#ctx0" brushRef="#br0" timeOffset="11016.63">15701 4642 5925,'0'0'4036,"0"0"-2435,28 0 193,-28-25-673,24 25 96,3 0-416,27-28-577,-27 28-192,25-26-32,-25 26-128,-1 0-576,1 0-834,-2 0-1120,-25 0-2115</inkml:trace>
  <inkml:trace contextRef="#ctx0" brushRef="#br0" timeOffset="21451.22">9032 8590 4996,'27'-27'1249,"-27"2"-864,0 25 1441,0-27-65,0 27-416,0 0-384,0 0-672,0 0 95,0 27 0,0-2-127,0 28-1,0-26-64,0 26-160,0-1 0,0-25 0,0 0-32,26-1 0,-2 1 32,4-27 0,-1-27 96,0 1-32,-1-28-64,0 28 0,0-26 0,-26 25-32,0 0-96,0 1-64,0 26 64,0 0-352,0 26 352,0 28 160,27-2 64,-27 28 96,27-2-64,-1 2-160,-26-1 0,26-24 0,-26-2 32,26-26 128,-26-2 417,0 2 256,-26-27-65,0 0-287,-27 0-289,0 0-128,1-27-64,-30 27-128,32-25-224,23 25-257,-1-27-640,1 27-673,27-27-1409,0 1-3620</inkml:trace>
  <inkml:trace contextRef="#ctx0" brushRef="#br0" timeOffset="21710.24">9560 8616 13837,'0'0'961,"28"0"-513,-1 0 929,-3 0-480,30-26-192,0 26-641,-2-27-96,-26 27-769,1 0-897,-1 0-1344,1 0-6952</inkml:trace>
  <inkml:trace contextRef="#ctx0" brushRef="#br0" timeOffset="21831.24">9693 8696 11627,'0'52'256,"27"-52"384,0 0 674,-2 0-257,28 0-513,0 0-576,-26 0-993,25-26-2210</inkml:trace>
  <inkml:trace contextRef="#ctx0" brushRef="#br0" timeOffset="22019.25">10170 8378 14733,'0'28'1057,"0"-3"-352,0 28 320,0 26-320,0 1-417,0-1-288,0 1-865,24-27-1633,-24 27-3972</inkml:trace>
  <inkml:trace contextRef="#ctx0" brushRef="#br0" timeOffset="24234.38">12894 8431 12940,'0'0'865,"0"0"-545,27 0 417,-27 0-65,55 0-95,-29 27-385,-2-27-160,3 26-32,1 1 64,-1-27-64,-1 27 32,-26-27 64,0 25-32,0 2 128,-26-1-31,-29 1-33,28 0 64,-23-1 32,22 0 128,28 0 33,0 1-129,0 0 32,54-1-416,-3-26 416,4 27-384,23-27-544,-24 0-1090,-1 0-1729</inkml:trace>
  <inkml:trace contextRef="#ctx0" brushRef="#br0" timeOffset="25113.43">15118 8406 13708,'-26'0'545,"26"0"0,26-28-257,1 28 288,25 0 449,29 0-416,-30 0-417,4 0-192,-2 28-96,-1-3 0,-25 2-160,-27-27-33,0 26 129,0 1 32,-27 0 64,2-2 128,-2 2-64,0-27 0,1 26-32,26-26-128,0 27-224,0-27 127,26 27 33,28-1-128,-29-26-129,28 26 257,-26 0 160,-27 1 96,0 0 128,0-27 545,-53 26 96,-26-26-33,-1 27-63,1-27-577,-2 25-96,2-25-128,53 0-1025,-1 0-1570,2 0-10089</inkml:trace>
  <inkml:trace contextRef="#ctx0" brushRef="#br0" timeOffset="31985.82">5141 13757 13004,'-26'-26'929,"26"-1"-449,0 27-224,-28 0-160,28 0-31,-27 0 31,27 27-64,0-1-32,0 26 64,0-25-64,0 26 0,27-26 0,1 25 0,22-25-32,-22-27 32,26 0 64,-2 0 32,-26-27 0,28 0 96,-28-25-96,0-1 0,-26 26-64,0 2-64,0-2-160,0 1-288,0 26-97,26 26 65,-26 1 416,27-2 96,0 55-32,-27-28 64,26 28 32,2-1-96,-4-26 32,-24 1 0,0-1 32,0-26 64,0-1 448,-24 1 225,-4-27 32,-25 27-321,0-27-256,1 0-224,-2-27-288,2 27-609,26-27-512,-1 27-993,0-26-3812</inkml:trace>
  <inkml:trace contextRef="#ctx0" brushRef="#br0" timeOffset="32187.84">5721 13731 9064,'28'0'5413,"-1"-27"-4836,0 27-97,-1-27 161,26 27-321,-25-26-320,26 26-673,-27 0-1441,0 0-3491</inkml:trace>
  <inkml:trace contextRef="#ctx0" brushRef="#br0" timeOffset="32324.84">5908 13784 11178,'-53'25'1506,"53"2"-1282,26-27 416,-26 0 706,27 0-193,26 0-993,-1-27-256,2 27-961,-28 0-1089,26 0-6054</inkml:trace>
  <inkml:trace contextRef="#ctx0" brushRef="#br0" timeOffset="32569.86">6384 13412 9737,'27'-27'1153,"-27"27"-1089,0 27 1121,0 0 737,0-1-449,0 26-608,0 28-385,0-26 1,0 26-289,26-27-192,-26-1-384,27 1-737,0-1-481,-27-25-2818</inkml:trace>
  <inkml:trace contextRef="#ctx0" brushRef="#br0" timeOffset="34198.95">9428 13492 15086,'-53'25'32,"53"-25"-641,0 28 353,26-28 192,1 26 128,26-26-64,-27 26-352,27 2 63,-25-2 193,-1 0 96,-3 28 0,-24-28 96,0 1 257,-24-2 415,-3 2-63,-1 0 64,1-1-97,1 1-287,26-27-225,0 25-64,26 2 32,1-27-64,28 27-96,-31-27-833,30 26-576,0-26-929,-29 27-6182</inkml:trace>
  <inkml:trace contextRef="#ctx0" brushRef="#br0" timeOffset="35649.03">12341 13571 13132,'-28'0'1025,"1"0"-705,27-26 737,0 26 128,0 0-256,27 0-737,1 0-128,23 0-32,-23 0-96,25 0-192,-1 0-64,-25 0-193,-27 26 33,0 0-65,0 2 97,-27-2 288,-1 0 160,4 1 0,-3 0 32,27-1 32,0 1-96,0-2 64,27 2 64,25 0-64,-25-1 0,26 1 0,-28-2 32,-25 2 64,27 0 161,-54-27 415,2 0-63,-2 26-289,1-26 33,-29 0-353,4 0-96,25 27-705,-2-27-993,1 0-1249,3 0-8584</inkml:trace>
  <inkml:trace contextRef="#ctx0" brushRef="#br0" timeOffset="36175.06">14986 13517 13837,'27'-25'640,"-27"25"353,0 0 769,-27 0-1282,1 25-63,-1 3 63,2 24 33,-2-24-129,0 24-32,1 2-95,26-28-193,26 1 160,28-2 64,-2 2-32,28-27-128,-2 0-63,1 0-33,2 0 32,-2-27 32,-26 27-609,-26 0-191,0 0-610,-2 0-960,-25 0-993,0 0-2434</inkml:trace>
  <inkml:trace contextRef="#ctx0" brushRef="#br0" timeOffset="36378.08">15250 13597 14958,'-26'54'480,"26"-28"-416,-27 28 833,27-1 352,0-1-384,0 1-609,0 26-384,0-26-192,27 26-1089,-27 2-1891,0-27-8102</inkml:trace>
  <inkml:trace contextRef="#ctx0" brushRef="#br0" timeOffset="50819.9">6491 14764 5541,'-27'25'4612,"0"-25"-3811,1 0-705,26 0 96,-52 0 0,25 26 1,0-26 127,-1 28 32,28 25 289,0-26-65,0 25-287,0 1-161,0-26-96,28-1 64,26 1-32,-29-2 32,28-25 192,26-25 33,-26-2-33,1 1-96,-2-28-96,1 2 32,-25-1-32,-28 26 96,0-27 193,-28 28 127,-25 1 161,1-3-353,-28 28-192,28 0-224,25 0-192,0 28-1346,1-28-864,26 25-2883</inkml:trace>
  <inkml:trace contextRef="#ctx0" brushRef="#br0" timeOffset="51310.93">9481 14789 11627,'0'-25'672,"26"50"-384,-26 1 1314,0 2-353,0-2-384,0 28 64,0 24-353,0-24-319,0-1-193,0-1-96,26 1-321,-26-26-704,0 0-1185,27-2-3363</inkml:trace>
  <inkml:trace contextRef="#ctx0" brushRef="#br0" timeOffset="51987.97">12392 14764 13452,'-51'0'833,"51"0"-737,0 0 64,0 0-32,0 0 225,24 25-161,31-25-64,-29 0-32,25 26 96,-23-26-64,-1 28-31,-1-2 31,-26 28 0,0-2 32,0-26-32,-26 28 224,26-28 97,-27 1-161,-1-2-160,28-25 96,0 27-224,0-27 193,28 0-193,25 0-481,-1 0-544,2 0-769,-1 0-1505</inkml:trace>
  <inkml:trace contextRef="#ctx0" brushRef="#br0" timeOffset="52666.01">14644 14789 16687,'0'0'321,"24"0"-321,2 0 224,29 0-192,-3 26-32,1-26-96,1 28-385,-29-28 129,2 26 64,-1 1-225,-26-27 129,0 27 160,-26-1 288,26-26-96,-27 26 192,27 27-32,0-26 64,0-1-32,0 1-32,0 25-96,27-25 32,-1-1-64,1 1 65,-27 0-33,27-27-32,-27 25 128,0 2 288,-27-27 193,0 0-289,1 0 96,-26 0-255,25 0-194,-26 0-383,26 0-385,-25 0-672,25 28-961,-1-28-7272</inkml:trace>
  <inkml:trace contextRef="#ctx0" brushRef="#br0" timeOffset="54459.11">16706 13863 5957,'0'-27'2466,"0"27"-896,0 0 128,0 0-33,0-27 65,-25 27-257,25 0-480,25 0-352,-25 0-65,54 0 129,-28 0-193,53 0-223,2 0-129,25 0-64,-1 0-64,27 0 0,-27 0-64,-23 0 0,23-25-320,-52 25-1,-27 0-864,0 0-32,-26 0-321,-26 0-1184,0 0-2403</inkml:trace>
  <inkml:trace contextRef="#ctx0" brushRef="#br0" timeOffset="54819.13">17130 13492 9993,'0'-27'801,"0"27"-193,0 0 962,-26 0-834,0 0-511,-27 27-193,-2-2 32,5 29-32,-32-28 0,4 28 0,24-1 32,-24-26 128,24 26-96,29-28 64,-2 2-128,27 0-32,0-1 193,27 1 95,25-2 0,28 2-128,-1 0-128,-1-1 0,4 1-64,-4 0-608,-24-2-513,-2 3-641,1-3-2466</inkml:trace>
  <inkml:trace contextRef="#ctx0" brushRef="#br0" timeOffset="57221.27">5431 15055 6342,'-26'0'2114,"0"0"-833,-1 0-288,27 0-32,0 0 160,0 0-225,0 0-415,27 0-385,-1 0 64,26-27-64,2 27 64,24 0 1,4 0 159,-4-27-96,28 27-160,26 0 160,0 0 1,0 0 63,1-26-96,26 26-96,-1 0 0,2 0 64,-1 0 97,25 0-193,-25 0-32,1 0 0,25 0 0,-1 0-32,3 0 64,-2 0-32,-1 0 32,29 0-32,-29 0 64,56 26-96,-29-26 32,26 0-32,-23 0 64,23 0-96,-27 0 128,30 0-32,-29 0-32,28 27-32,-27-27 32,26 27 96,-27-27-192,29 26-64,-3-26 160,27 0 64,-25 0-64,-2 0-128,3 0 288,-29 0-288,26 0 225,-23 0-162,-4-26 66,4 26-66,-4 0 33,2-27-32,0 27 64,-26 0 1,-2 27-66,2-27 66,-27 0-98,0 0 162,-2 0-97,3 0 96,-28 0 64,0-27 32,-51 27-192,-3 0-64,-50-27-96,-28 27-897,-28 0-1538,1 0-3266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0-10T01:35:12.041"/>
    </inkml:context>
    <inkml:brush xml:id="br0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26865 8332 416,'28'0'897,"-28"0"-257,0 0 642,0-27 928,0 27 416,0 0-544,0 0-480,0 0-385,0 0-160,0 0-224,0 0-225,0 0-320,0 0-63,24 27-1,-24-27 64,26 53-32,-26-26-63,27 25 127,28-24 0,-31 50-64,4-24 33,25 26-161,-1-28-32,28 28-96,-28-1-32,1-26 96,1 0-128,-2-1 32,2 3-192,-27-30-161,-27-25-255,27 27-289,-27-27-288,0 0-385,0 0-1249</inkml:trace>
  <inkml:trace contextRef="#ctx0" brushRef="#br0" timeOffset="432.02">26811 8889 7559,'-26'-26'608,"0"26"1,26 0-225,0-27 737,0 27 32,-26-27-448,26 27-449,0-26-192,0-1 0,0 2-64,26-29 96,-26 28 193,0-29 127,0 29-192,0-27-128,0 0-64,0 1 129,0 25 351,0 0 193,0 27-33,0-26-287,0 26-545,26 26 192,27-26 128,2 27 96,22 0-64,2-2-128,29 2-64,-30 1-32,28-3-416,2 3-929,-30-28-1891</inkml:trace>
  <inkml:trace contextRef="#ctx0" brushRef="#br0" timeOffset="1270.07">21174 5206 12812,'-27'0'800,"27"0"-31,0 0-288,27 0-129,0-26 192,25-1 1,2 0-161,24 1 97,28-26-1,1-2-192,25 1 449,1 1-320,-27-3-289,-28 30-192,2-3 0,-28 3-673,-25 25-544,0-27-833,-27 27-1250,-27 0-6181</inkml:trace>
  <inkml:trace contextRef="#ctx0" brushRef="#br0" timeOffset="1608.09">21466 4729 9352,'25'0'737,"-50"0"-1057,-2 0-225,1 52 65,-29 1 608,4 2 929,-30 24 256,29-26-192,-1 26 0,26-26-640,27 0-161,0-1 64,0-24-63,27-2 31,26 0 225,-26 2-65,25-2 33,29-26-193,-30 0-160,30 0-128,-2 0-96,-26-26-737,-1 26-800,1 0-1538</inkml:trace>
  <inkml:trace contextRef="#ctx0" brushRef="#br0" timeOffset="2495.14">23239 11936 13676,'0'0'1570,"0"0"-321,0 0-576,0 0 63,26 0 129,0 0-64,1 27-192,26-1-321,-1 0-32,-25 2-160,28-2-64,-5 0 257,5 0-193,-4 1 160,30 0-64,-2-1 96,-26 1-128,26-2-31,1-25-97,-28 28 0,2-28-32,0 0-32,-30 26-64,4-26-97,-28 0 65,0 0 128,0 0-288,0-26-353,0 26-480,0 0-672,-28-28-994,4 28-2626</inkml:trace>
  <inkml:trace contextRef="#ctx0" brushRef="#br0" timeOffset="2870.16">23239 12439 7847,'-53'28'993,"26"-28"320,27 0 64,0 0 97,0 0-545,0-28-193,0 28 33,27-52-96,-27 25-97,27-26 97,-27-1 192,0 2 64,0-1-385,0 0-352,-27-27 1,0 28-161,1 0 160,26 24 32,-26 1 128,26 2-256,26 25-160,0 0 128,28 25 97,-2-25-65,54 27-96,0-27 96,-1 28-96,28-28 64,-27 0-513,-26 0-928,25 0-1858,-53 0-4388</inkml:trace>
  <inkml:trace contextRef="#ctx0" brushRef="#br0" timeOffset="20541.16">5319 5842 11178,'0'-26'64,"0"26"1057,0 0-865,0 0 65,0 0 255,0 0-63,0 0-161,0 0 129,0 0 191,25 26 33,-25-26 32,27 27-129,-27-27 1,27 25-321,-1 2-96,1 0-96,25 27 193,-25-28-289,1 52 0,25-23 0,-1-3 192,-25 28-96,26-1 64,26 1-96,-26-2 160,-1 29-64,28-2-31,-1 2 95,-1 25 32,30 0 32,-29 3 1,26 22-33,3-24-64,-2 26 64,26 25-64,-27-24 97,0 25-97,1 1 160,2-2-96,-3 29 65,27-27-97,-27-1 32,27 27-288,0-27 449,2 27-321,-2-26-32,-27-26 64,27 25-64,-24-26-64,-3-1-64,1 1 96,-26-26-64,-2-1 32,1-25-96,-52 0-96,27-2-225,-27-26-576,-3 1-833,-24-27-1953,0 0-7976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0-10T01:37:00.579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FF"/>
    </inkml:brush>
  </inkml:definitions>
  <inkml:trace contextRef="#ctx0" brushRef="#br0">8734 13300 6245,'0'0'1762,"0"0"96,0 0 352,0 0-416,0 0-577,0 0-641,0 0-127,27 0 63,-3 0-63,3 0-161,1-26-224,25 26-32,-1 0 32,28 0-96,-28 0 32,28 0 32,-28 0-32,29-27 32,-30 27-96,-24 0-64,27 0-449,-30 0-255,4 0-225,-1-25-609,-27 25-576,0 0-897,0 0-2947</inkml:trace>
  <inkml:trace contextRef="#ctx0" brushRef="#br0" timeOffset="432.02">8945 12983 7014,'0'0'609,"0"27"-673,0-27 256,0 0 96,0 25-128,-28-25-192,-23 27 64,25-1 225,-2 28 447,-23-28-127,24 0-193,-1 2-160,-25-3-96,53 2-64,-25-1 33,25 1 63,0 0 288,0-27 225,25 26-33,2 1-95,27-27-161,-3 25-256,4 2-64,-2-27-64,26 28-448,-26-28-1602,-28 25-3683</inkml:trace>
  <inkml:trace contextRef="#ctx0" brushRef="#br0" timeOffset="1429.08">8706 14679 5381,'0'0'3587,"-26"0"-2882,26 0 95,0 0 161,26 0-352,2 25-33,23-25-191,4 0-225,-2 0 192,-1 0-63,28 0-1,-28 0-192,1 0-32,-1 0-64,2 0 0,-28 0-64,2 0-256,-28 0-289,24 0-512,-24 0-1025,0-25-1089</inkml:trace>
  <inkml:trace contextRef="#ctx0" brushRef="#br0" timeOffset="1869.1">8972 14440 7783,'26'0'897,"-26"0"-449,0 0 1090,0 0-1,0 0-832,-26 0-641,-1 26-64,-1-26-160,4 26-1,-29 1-95,-2 0 160,31 26 96,-31-26 0,29-2 0,-1 3 0,2-3 0,25 2 128,0 1-128,25-28 0,2 25 160,-1-25 65,2 27-65,23-27-64,4 27-64,-2-1-128,-1-26-1185,-25 27-3011</inkml:trace>
  <inkml:trace contextRef="#ctx0" brushRef="#br0" timeOffset="3009.17">8706 15923 11498,'0'0'705,"0"0"-865,28 0 416,-1 0 737,-3 25 96,31-25-416,-2 0-353,-1 0-96,28 0-128,-28 0-96,1 0-64,-1 0-352,-25-25-225,26 25-416,-53 0-352,28 0-545,-28 0-640,0 0-2691</inkml:trace>
  <inkml:trace contextRef="#ctx0" brushRef="#br0" timeOffset="3376.19">8945 15711 4420,'27'0'2818,"-27"0"-2593,0 0 735,-27 0 738,27 0-1346,-28 0-352,-23 27-128,-3-1 96,3 1 64,-4 0 96,2-1 225,1 0 191,25 2-384,-26-3-96,53 0 33,-27 3-1,27-1 128,27 0 256,0-27-63,26 26-97,-1 1-160,1-2-96,2-25-256,24 27-256,-53-27-962,25 27-1761</inkml:trace>
  <inkml:trace contextRef="#ctx0" brushRef="#br0" timeOffset="36501.08">28717 2755 1729,'0'-26'1570,"26"0"191,-26-1-383,0 0-33,0 1 128,27 26 225,-27-27-257,0 27 33,0-25-385,0 25-449,0 0-319,0 0-289,27 0-128,-27 0 160,0 0 0,26 52-64,-26 28 96,0 25-64,26 0 64,-26 30-96,0-31-64,0 3 128,-26-2-64,26-25 64,0 0-32,0-55 64,0 2 32,0 0 96,0-27 385,0 0 32,0-27-449,0 0-288,26-26-32,-26 1-97,26-1 33,1-27-32,0 28-96,-27 25 191,26 0 65,0 2 128,0 25 129,-26 0 95,27 25 32,-27 2 161,28 26-129,-1-27-96,-27 27-64,24 0-63,-24-1-65,26 3-192,-26 24-33,0-54 1,28 30-224,-28-3-97,0-52-576,0 25-1057,0 3-1985,27-28-6375</inkml:trace>
  <inkml:trace contextRef="#ctx0" brushRef="#br0" timeOffset="37497.14">29458 3549 5124,'27'-25'1570,"-27"-3"95,0 28 930,28-27-545,-28 27-545,0-25-95,0 25-257,0-27-289,0 27-447,0 0-129,0 0-352,-28 0-32,28 0-96,-27 27 96,0 25 32,1 1 0,-1-26 64,27 25-32,0 3 32,0-3-32,27 1 32,-1-26-289,1 26 129,28-26 96,-5-27 32,32 25 32,-30-25 96,1-25-96,-1 25 192,-25-27 0,-1 0-31,1-26 223,-27 25-64,0 3-224,0-27 257,-27 25-97,1-26-64,-26 26-192,-2 0 32,0 2-128,3-3 64,-4 28-224,5 0-161,22 0-31,1 0 224,0 28-161,27-3 129,0 2 0,27 0 96,0-2 192,1 3 32,22-1 0,5-1 0,-4-26 0,3 26-32,0-26-64,-29 0-96,2 0-929,-27-26-2530,0 26-8681</inkml:trace>
  <inkml:trace contextRef="#ctx0" brushRef="#br0" timeOffset="38195.18">29378 1987 4099,'0'-27'6727,"0"2"-5510,0 25 993,27 0-544,-27-28-866,0 28-768,-27 0-96,27 0 96,0 28 32,0-3 225,-25 2-1,25 25 192,0-24-31,0 24-321,0 1 64,0 0-160,25-1 64,-25 2-96,27-1-160,-1-25-192,1-3-417,0 1-961,1 2-2273,-28-28-6888</inkml:trace>
  <inkml:trace contextRef="#ctx0" brushRef="#br0" timeOffset="38412.18">29645 2172 9224,'24'0'3940,"-24"0"-3812,0 0 1794,28 0-160,-28 27-834,0-1-287,0 26-481,0 2-64,0-28-96,0 29 64,26-30-384,-26 1-321,0 2-928,27-3-1250,-27-25-2690</inkml:trace>
  <inkml:trace contextRef="#ctx0" brushRef="#br0" timeOffset="38636.18">29882 1907 17072,'27'0'-193,"-27"0"866,25 0 576,2 0-544,-1 28-32,1-3-385,0 2-256,25 25-32,-26 28-32,1-27-801,1 27-480,-28-1-513,-28-26-1473,1 0-4068</inkml:trace>
  <inkml:trace contextRef="#ctx0" brushRef="#br0" timeOffset="39588.25">30675 2888 10313,'0'-27'513,"0"27"768,0-26 288,0 26-127,0 0-449,0 0-609,0-27-384,0 27 32,0 27 320,0-27 129,0 26-161,0 26 129,-26-25-97,26 26-160,0 27 0,0-26-31,0-1-97,0 26-64,26-27-64,2 1-289,-1 0-287,-3-1-514,3 3-895,1-30-1539,-2-25-4964</inkml:trace>
  <inkml:trace contextRef="#ctx0" brushRef="#br0" timeOffset="39820.25">31019 3259 14830,'0'0'-65,"0"0"98,27 26 1280,-27 0 32,27 0-416,26 1-288,-28 0-353,29-1-128,-28 26-128,26-25-96,2 1-481,-26-3-127,22-25-545,-22 27-993,-1-27-1634,0 0-2947</inkml:trace>
  <inkml:trace contextRef="#ctx0" brushRef="#br0" timeOffset="40028.28">31415 3205 12427,'-24'-25'1057,"24"25"-736,-26 0 1568,-2 25-223,28 2-641,-27 0-449,0 25-383,3 1-129,-4 0-32,2-26-224,-1 25-641,0 1-641,27-26-1184,0 0-2115</inkml:trace>
  <inkml:trace contextRef="#ctx0" brushRef="#br0" timeOffset="40353.3">31470 3020 11530,'53'-27'0,"-53"27"97,26 0 1568,0 27 257,-26 1-513,27-3-480,26 1-160,-27 2-64,0 25-161,1-1-160,0 1-191,-1-1-33,2 28 32,-4-28-96,-24 3-32,0-3-160,0 28-449,-24-27-672,-4-2-1858,-25 4-7142</inkml:trace>
  <inkml:trace contextRef="#ctx0" brushRef="#br0" timeOffset="42471.42">23079 397 7655,'27'-26'704,"-27"26"610,0 0-65,0 0-384,0 0-609,0 0-192,0 26 352,0 1 1,-27 0 127,27-2-127,0 30-129,-26-3-192,26 0-64,-27 2-32,27-2-224,0-25-673,0 0-929,0-1-1665</inkml:trace>
  <inkml:trace contextRef="#ctx0" brushRef="#br0" timeOffset="42715.44">22842 741 12139,'0'-26'0,"0"26"0,0 26 705,0 1-1,0 0-63,24 26-353,3-28-288,1 29 64,-2-1 64,1 0-128,0-27 193,25 2 95,-26-28 128,1 0-160,0-28-223,-2 2-354,2 0-768,-1-1-2274,-26 0-7718</inkml:trace>
  <inkml:trace contextRef="#ctx0" brushRef="#br0" timeOffset="45262.58">26467 1563 7751,'-26'0'1762,"26"0"-994,0 0-95,26 0 384,1 0 32,0 0-416,25 0-65,1-27 161,26 0 64,26 2-225,3-2-287,-3 1-321,1-2-161,-28 28-159,2 0-289,-25 0-1344,-55 0-1667,24 0-1248</inkml:trace>
  <inkml:trace contextRef="#ctx0" brushRef="#br0" timeOffset="45630.6">26705 1271 4964,'26'0'769,"-26"0"-160,0 0 1024,0 0-640,0 0-288,0 0-385,-26 28-32,-1-2 257,-25 0 63,25 0-95,1 0 95,-26 2-95,52-2-289,-27 1-160,27-2 64,0-25-64,0 27 0,0 0 0,0-27 161,27 26 159,-2-26-192,2 27-128,26 0 64,-1-1-128,28-26-352,-28 26-929,29 0-2659</inkml:trace>
  <inkml:trace contextRef="#ctx0" brushRef="#br1" timeOffset="60234.44">25965 0 1249,'0'0'1345,"25"0"481,-25 0 640,0 0 0,27 0-576,-27 0-641,0 0-352,0 0-192,0 0-161,0 0-223,0 0-129,0 0-128,0 0-32,0 0 128,0 0 96,0 0 1,0 0-65,0 0-96,-27 0-64,2 27 0,-2-1 0,0 26-32,27 2 32,-26-28 32,-1 26 32,2 2 0,-29-1 0,26-26-64,-22 26-32,23-1 32,-1-25-32,-25 26 0,27 0 32,0 1-64,-28-2 64,28 1-32,0-26-32,-27 26 96,26 0 0,-25-27-64,26 27 0,-28-26 0,26 25 0,-22-24 0,23 24 33,-28-24-1,29-3 0,0 27 0,0-25 32,-28 27 96,28-28 0,0 26-96,-27 2 0,26-27-32,1 25 32,0-25-96,0-1 64,-1 28-32,0-28 64,-1 0-96,4 0 96,-2 1 32,-29 0-64,28 1-32,3 24-96,-30-27 192,27 30 0,0-30-160,2 28 225,-28-27-225,26 28 160,0-2-32,2-25-96,-2 26 0,-26-26 96,26-2 32,2 29 32,-2-28 32,-27 29-64,27-30 0,0 1-96,-25 2 160,26 25-288,-28-26 160,2 25 0,-1-26-32,1 28-32,25-2 128,-26 1 65,1 0-97,25-26 96,-27 25-160,27 1-224,-25-26 416,25 26-160,-26-27-96,1 27 96,-28 0 0,28-26 64,-1 26 0,1-1 160,-2 2-224,0-1 32,3-1-96,-4 1 160,2 1-128,-26-1 128,26 0 97,1 26-161,-1-26 64,1 1-96,25-2 64,-28 1-128,5 0 64,-5-1-32,28 3 32,-25-3 96,-1 1-192,-26 1 128,26 24 64,-26-24-128,-1 26 0,28-28 96,-29 1-96,28 26 96,1-25-64,-2 25-64,2-26 96,-1 26-96,0-26 0,1 1 32,-2 26-128,2-28-32,26-26-288,-2 28-129,1-28-544,0 26-737,3-24-2594</inkml:trace>
  <inkml:trace contextRef="#ctx0" brushRef="#br1" timeOffset="64273.67">29669 1643 6277,'28'26'1314,"-56"-26"159,28 0 289,0 0-545,0 0-705,0 0-63,0 0 63,0 0 65,0 0 63,0 0 193,0 0 192,0 0-160,0 0-481,0 0-127,-24-26-33,24 26-64,0-27-160,-27 0 32,27 1 0,0-1 96,-28-25 160,28 25 1,0-27 383,-27 2-351,1 26-65,26-28 0,-24 27-160,24 2-224,-28-2 352,28 2-416,0 25-32,28 0 64,-28-28 96,50 28-64,5 0-65,-4 0 1,30 0 128,-2 0 32,1-27 0,-2 27-256,1 0-289,-26 0 1,-26-25-353,1 25-1121,-28 0-416,0 25-1058,0-25-4387</inkml:trace>
  <inkml:trace contextRef="#ctx0" brushRef="#br1" timeOffset="64727.7">29353 1616 11370,'-27'0'929,"27"-27"448,0 27 161,0 0-705,0 0-577,0 27-32,0-27 32,27 0 129,-27 0-97,25 27-128,2-27 32,-1 26-64,1 0-31,0-26-65,1 26 64,-28 1-32,24 0-128,2-27 320,1 28 385,-27-28-65,28 0-63,23-28-193,-23 1-320,25 0 0,-1-25-384,1 26-866,1-28-1472,-29 28-4645</inkml:trace>
  <inkml:trace contextRef="#ctx0" brushRef="#br0" timeOffset="73959.23">21835 10491 3971,'-28'0'385,"28"0"-193,0 0 1217,0 0 801,0 0-416,0 0-289,0 0-255,0 0-33,0 0-160,0 0-257,0 0-191,28 0-257,-1-25-191,0 25-97,-1-27-64,26 27 0,-25-27 0,26 1 0,-1 26-161,-25-27-31,0 0 32,-1 27 32,0 0-64,0-25 0,-26 25-1,27 0-31,-27-27-192,0 27-417,0 0-352,0-26-609,0 26-672,0-27-513,-27 27-1890</inkml:trace>
  <inkml:trace contextRef="#ctx0" brushRef="#br0" timeOffset="74255.23">22153 10172 3395,'26'-25'1857,"0"25"-127,0-25-192,1 25-385,1 0-321,-1 0-383,-3 0-129,-24 0 97,26 0 31,2 0-224,-28 0-192,0 0 0,0 25 160,0-25-95,0 25-97,0 3-32,0-1 64,-28 0-32,28-1 32,0 1 128,0-2 128,0-25-128,0 27-64,-26 0-32,26-27-64,0 26-160,0-26-1089,0 0-1442,0 27-5765</inkml:trace>
  <inkml:trace contextRef="#ctx0" brushRef="#br0" timeOffset="75135.28">22655 6277 7623,'-26'-25'352,"26"25"-224,0-27 737,0 27 737,0 0-257,0 0-801,26 0-704,-26 0 352,0 27 65,0-2 31,27 3 256,-27 24 1,27-24-289,-2 26 0,-25-28-63,27 26-129,-1-25-32,1 0-32,-27-1-161,28 1-223,-4-2-1281,-24-25-1378,0 0-4324</inkml:trace>
  <inkml:trace contextRef="#ctx0" brushRef="#br0" timeOffset="75395.31">22550 6597 6566,'0'27'3171,"27"-2"-2755,-2 2 225,2-27 63,26 27-319,-26-1 127,25 1-191,-26-27 31,1 0 256,1 27-63,-4-27 128,-24 0 95,27-27-63,-27 0-64,28 1-257,-2-1-288,1 0-128,0-25-96,-2 26-1281,2-1-1506,-27 27-6534</inkml:trace>
  <inkml:trace contextRef="#ctx0" brushRef="#br0" timeOffset="81627.66">28451 7843 2049,'-24'-28'2114,"24"28"-160,0-26-224,0 26-417,0 0-800,0 26-161,24-26 225,3 54-129,-27-28 96,28 54-31,-28-2-97,27 2-223,-54 26 31,27 2-160,0-4-32,-28 2 32,28-26-32,0-28 64,0 2-32,0-54 0,0 26 96,0-26 385,0 0 95,0-26-576,0-1-64,0-25 0,28-1-32,-28-1-192,27 2 96,-1 26 32,-2-28 128,4 54 64,26-26 160,-28 26 33,0 26-1,0 0 160,1 28 33,0-2-1,-27 2-159,26-1-257,-26-1-128,26 1-289,-26-26-544,0 26-448,0-27-609,0 27-1281,26-53-5733</inkml:trace>
  <inkml:trace contextRef="#ctx0" brushRef="#br0" timeOffset="82159.69">29221 8689 11434,'0'-52'0,"0"52"96,25-26 1346,-25 26-225,0-27-544,0 27-321,-25 0-224,25-27-160,-27 27-32,0 27 32,-1-27 352,2 27 257,2 26-1,-3-28-287,-1 29 31,28-1-96,28-25-224,-1 23 64,-3 2-64,30-25-128,-27-28-128,25 25 224,1-25 32,1-25 0,-2-3 32,-26 3 32,1-3 0,0-23 64,-54 23-128,27-25 0,-27 26-64,1-25 32,-26 25 32,-2 1 64,1-1-128,1 27-32,-3 0 96,5 27-32,23-1-32,-1 1-32,56-2 0,-1 2-65,23 0 97,5-27 0,-3 26 0,1-26-64,26 0-160,-26 0-481,-26 0-1217,0 0-2690</inkml:trace>
  <inkml:trace contextRef="#ctx0" brushRef="#br0" timeOffset="82588.72">29113 7260 10826,'0'-27'961,"0"27"-225,0 0 1,-24 0 32,-3 52 64,27-25-225,0 26-127,-28 27-129,28-28-64,0 30-192,28-30-64,-28 0 0,27 2 0,-3-28-224,2 0-416,-26 0-417,28-26-1217,-1 0-1730</inkml:trace>
  <inkml:trace contextRef="#ctx0" brushRef="#br0" timeOffset="82861.73">29299 7497 9993,'27'-26'737,"0"26"576,-27 0 288,25 0-928,2 0-321,-1 26-191,-26 1-97,0 28-32,0-30-64,0 27 0,-26-25-32,-1 1 128,2-2 32,25 0 160,-27-26 160,27 0-224,0 26-127,27-26 31,-2 0 0,2 0-609,26 26-1280,2-26-1923,-31 0-3619</inkml:trace>
  <inkml:trace contextRef="#ctx0" brushRef="#br0" timeOffset="83112.75">29537 7339 14958,'0'-27'256,"0"27"-320,26 0 961,29 0 64,-4 0-129,3 27-351,25-1-449,-26 28-32,-26-2 32,0 28-32,-2 0 0,-25-28 64,-25 28-128,25-54 160,-27 28-192,0-28-160,1 0-257,-1 0-672,-25-26-1858,25 27-5413</inkml:trace>
  <inkml:trace contextRef="#ctx0" brushRef="#br0" timeOffset="83791.78">30306 8239 7975,'0'-26'96,"0"0"929,24 26 1473,-24-27-608,0 27-480,0 0-65,28-27-128,-28 27-384,0 0-449,-28 0-288,28 0-64,-24 27 32,-3 26-64,-27 26 32,54 1 32,-27-1-64,27 1 65,27-27-33,1 27-32,-2-28 0,1-25-97,-3-1-319,4 1-673,-1-27-2114,26 28-5701</inkml:trace>
  <inkml:trace contextRef="#ctx0" brushRef="#br0" timeOffset="83993.8">30543 8399 16687,'0'26'-128,"27"-26"384,0 26 994,-2 2-482,28 24-447,-25-26-225,23 28-128,4-28-128,23 1-417,-24 25-288,-28-25-672,26-1-1506,-25-26-3940</inkml:trace>
  <inkml:trace contextRef="#ctx0" brushRef="#br0" timeOffset="84180.81">30994 8425 16719,'-27'26'0,"1"2"449,-1-2 1344,-25 26-1088,-1-25-609,25 26-64,-23-1-448,24 2-385,27-1-448,0 0-833,0-27-1730,27 27-4387</inkml:trace>
  <inkml:trace contextRef="#ctx0" brushRef="#br0" timeOffset="84404.82">31073 8239 17520,'78'-26'320,"-51"26"-448,26 0 769,-1 0 416,2 26-256,0 2-161,25 24-512,-26 1 33,-1 26-129,-25 1-32,0 26-385,-27-27-319,-27 29-738,0-29-1152,1-1-3172</inkml:trace>
  <inkml:trace contextRef="#ctx0" brushRef="#br1" timeOffset="87142.98">29458 7075 6374,'0'0'1185,"-27"0"-64,27 0 1697,0 0-543,0 0-802,0 0-416,0 0-384,0-28-257,0 28-160,-26-52-160,26 25 0,0 2 0,0-30-192,0 30-96,-27-29 64,27 1 64,0 0-128,0 26 192,-25 0 0,25 2 0,0-2 416,0 27-256,0 0 1,0 0-97,0 0-96,25 0 160,28 0-64,1 0 32,24 0-224,28 27 64,2-27 224,-3 25-352,0-25 128,-26 27-257,1-27-31,-28 0-321,-25 0-480,1 0-929,-28 0-2562</inkml:trace>
  <inkml:trace contextRef="#ctx0" brushRef="#br1" timeOffset="87612.01">29167 6968 10922,'0'0'993,"0"0"160,0 0 160,0 0-640,27 0 95,-27 27-95,27-27-353,-27 26-31,25 0-65,2 2-64,-27-2-32,26 0 128,1 0-192,0-26 321,-2 26 63,2-26 33,-1-26-33,28 0-224,-2 0-96,1 0-63,2 26-290,-31-28-511,4 2-1346,-2 26-4581</inkml:trace>
  <inkml:trace contextRef="#ctx0" brushRef="#br1" timeOffset="93736.36">21675 8187 7975,'-26'0'801,"26"-27"160,0 27 320,0 0-64,0 0 64,-26 0-256,26 0 32,0 0-288,0 0-192,0 0-161,26 0-32,-26 0 65,26 0-97,1 0-320,1 27 64,-1-27-64,23 26 32,5-26-96,-2 26 96,26 2-64,-26-3 0,26 2 0,-26 26 0,26-26 0,0 25 32,29-24 96,-3 24-192,0-26 128,27 28-96,2-1 129,-2-1-97,26 1-65,-26 2 65,28-4 0,-28 30 65,0-29-130,28 28 194,-28-1-258,27-26 129,25 26 65,-25 1-130,27-1-31,-28 2 192,27-2 33,2-1-290,-3 2 161,1-1-64,2 28 64,-3-29 0,-26 4 0,29-4 32,-28 2 0,25-1 0,-24-26-64,-2 26 0,1-26 193,1 1-161,-55-28 0,1 0-129,-1 2-127,-25-2-416,-28-26-898,-25 0-2818</inkml:trace>
  <inkml:trace contextRef="#ctx0" brushRef="#br0" timeOffset="100196.73">27895 13168 6277,'0'-26'2563,"0"26"-1538,0-27 160,0 27-705,27 27 97,-27 25 32,27 28-65,1 0-63,-28 25-33,0 2 0,0 25-31,-28-26-129,28-27-32,-27 1 97,27-28 63,0 1-32,-27-53 97,27 0 320,0 0-257,0-25-480,27-3-256,0-24-417,1-1-159,-2 1-97,-2 24 192,4 2 385,26 26 192,-28 0 160,-26 26 352,26 2 161,0-3-1,-26 28-95,27 1-257,-27 24-160,27-23-96,-27-3-224,26 0-609,-26 3-544,0-30-1634,26 2-2338</inkml:trace>
  <inkml:trace contextRef="#ctx0" brushRef="#br0" timeOffset="100615.75">28717 13990 13676,'0'-27'289,"0"0"-1,0 27 449,-26 0-577,0 0-160,-1 27 0,-28 0 0,31 26 0,-2-1 32,26 1 32,26 1 128,-2-1 0,31-26-96,-2-2 97,-1-25-1,2 0 96,-2 0 0,1 0-63,0-25-129,-27-30 0,-26 30 0,0-29-64,-26 29-128,0-30-257,-28 30 33,2-3 320,-1 3 256,0 25-160,1 25 97,25 3 63,0-3-128,27 2-32,27 1-32,0-3-64,25-25-32,28 27-288,-28-27-385,1 0-1025,0-27-2369,-27 27-6566</inkml:trace>
  <inkml:trace contextRef="#ctx0" brushRef="#br0" timeOffset="100947.77">28665 12558 12684,'-27'-27'640,"0"2"-159,27 25 159,-28 0 257,4 25-96,-2 30-193,26-3-223,0 28-257,0 0-32,26-2-32,-2-24-64,-24 26-128,55-55-224,-28 28-161,-1-26-512,0-27-865,27 0-2434</inkml:trace>
  <inkml:trace contextRef="#ctx0" brushRef="#br0" timeOffset="101285.79">28875 12690 14990,'0'-26'256,"27"26"-160,0 0 865,-1 0-256,0 0-577,27 0-224,-25 26-257,-28 2-159,27-28-33,-27 26-255,0 1 159,-27 0 417,-1-27 224,1 25 0,1-25 160,26 28 0,-26-3-160,52 2 0,0 0 32,1-1-64,28 1-480,-5 0-257,-22-2 224,-1 2 449,0-1 32,-27-26 224,0 27 513,-27-27-193,-28 0-319,29 0-161,-25 0-193,-4-27-896,3 27-448,26 0-2787</inkml:trace>
  <inkml:trace contextRef="#ctx0" brushRef="#br0" timeOffset="101516.8">29299 12558 14765,'0'0'0,"54"0"449,-29 28 1056,28-3-480,1 2-480,24 25-449,-51 29-32,1-1 0,-28-1 0,0-26 64,-28 26 32,-25-26-64,29 0-224,-31-27-833,28 27-3363</inkml:trace>
  <inkml:trace contextRef="#ctx0" brushRef="#br0" timeOffset="102280.85">29987 13380 9480,'0'-26'737,"0"-1"96,0 27 1409,0 0-704,0 0-546,-26 0-543,-1 27 31,2-1 385,-2 26-96,0 28-96,-26-1-289,28 1-128,-2 27-224,27-27 64,0-2-96,27 1 0,-2-26-192,28 2-256,-26-3-321,52-25-865,-53-2-2722,28-25-7943</inkml:trace>
  <inkml:trace contextRef="#ctx0" brushRef="#br0" timeOffset="102469.86">30174 13724 16944,'24'0'288,"-24"0"-320,27 27 384,1 0 97,25-1-129,-29 0-256,4 2-224,-1-3-481,-1 2-352,26 26-544,-25-26-1474,26-2-1473</inkml:trace>
  <inkml:trace contextRef="#ctx0" brushRef="#br0" timeOffset="102656.87">30597 13724 13292,'-27'0'897,"0"0"-929,27 0 705,-53 27 1088,26 26-608,-25-27-512,26 27-545,-29 27-160,31-28-417,-3 1-640,27 2-480,0-55-1890,27 25-3524</inkml:trace>
  <inkml:trace contextRef="#ctx0" brushRef="#br0" timeOffset="102944.88">30675 13591 768,'28'-52'13773,"-28"25"-13388,27 2 576,-3 25 832,3 0-383,27 25-321,-2 2-193,2 0-351,-1 26-97,-1 26-159,1-26-193,-26 26-32,-2-26-64,2 27-64,-27 0-257,-27 0-63,27-28-128,-25 0-65,-2 3 1,-26-3-674,26-26-1440,2 28-5126</inkml:trace>
  <inkml:trace contextRef="#ctx0" brushRef="#br1" timeOffset="106166.07">23741 12134 3267,'0'-26'2370,"0"26"-224,-27-26-256,27 26-417,0 0 32,-27 0-95,27-27-225,0 27-96,0 0-288,0 0-577,0 27-224,0-27 64,0 26 64,0 28 256,27-29-31,-27 28-65,0 27-64,27-28 1,-27 2-97,26 26-32,-26-28 0,27 28-96,-2 0 32,2 0 0,-27-2 0,27 29 0,-1-28 0,2 27 64,-4-27-96,3 28 128,0-2-64,1 2 32,-2-2 193,1 2-97,25-2-96,-25 2-32,-1 26-32,26-29 64,-25 29 0,0-1 224,-1 2-95,26 24 31,2-24-64,-28-2 0,26 0-32,30 1-31,-32-1-386,5 0 610,24 0-546,-26 1 193,0-1 97,-1 0-97,2 2 96,-2-2-257,-26 0 226,29-26-1,-28-27-96,-27 1 32,26-27-64,-2 26-129,4-26 65,-1 26-512,0-24-65,-1-3-320,0 0-961,0-24-1345</inkml:trace>
  <inkml:trace contextRef="#ctx0" brushRef="#br1" timeOffset="117010.69">14926 18440 2370,'0'0'1441,"0"0"-384,0 26 1025,0-26 192,0 0-544,-26 0-545,26 0-128,0 0-32,0 0-448,0 0-193,0 0 64,0 0-95,0 0 31,26 0-64,-26 0-31,0 0-1,0 0-96,27 0-32,1 0-192,-4 0 160,3 0-128,1 0 96,-2 0-96,25 0 32,4 0-128,-2 0 192,-1 0-224,28 0 224,-28 0-32,29 28-128,-30-28-32,4 0 128,-2 26 64,26-26-96,-26 0 0,26 0-96,-26 0 192,26 0-32,26 0-32,-24-26 129,25 26 63,-1 0-64,0 0-64,3 0 0,-2 0 96,-1 0-224,-26 0 96,27 0-64,-27 26 64,0-26-64,29 0 97,-30 26 31,28-26 96,26 0-128,-25 0 0,25 0-32,-26 0-96,-1 0 32,-26 0 32,1 0-128,-28 0-320,-26 28 95,1-28 65,1 0-32,-1 0-161,-27 0-31,0 0-289,0 0-576,0 0-1089,0 0-1058</inkml:trace>
  <inkml:trace contextRef="#ctx0" brushRef="#br1" timeOffset="120039.86">3386 18626 960,'0'0'1954,"0"0"128,0 0-512,0 0-353,0 0-64,-26 0 0,26 0-224,0 0-32,26 0 0,-26 0-129,0 0-255,0 0-97,0 0-63,0 0-161,0 0-96,0 0-64,0 0-32,0 0 128,0 0-96,27 0 64,0 0-64,-1 0-32,0 0 32,0-27 0,28 27-64,-28 0 32,26 0 0,3-25-32,-4 25 64,3 0-32,0 0-32,24 0 0,-24 0 32,24 0 0,-24-28 0,24 28 0,4 0 0,-4 0-32,1 0 32,1 0 0,-1 0 0,-26 0 0,26 0-32,2 0 96,-30 0-64,30 0 32,24-26 0,-26 26 32,26 0-32,-25 0 32,-1-26 161,29 26-161,-29 0-32,-26-28-32,26 28 0,-26 0 0,-28 0 64,29 0-128,-28 28 128,2-28-64,-4 26 0,3-26 0,-27 0-128,27 0-129,1 0-383,-2 0-770,-26 0-2145</inkml:trace>
  <inkml:trace contextRef="#ctx0" brushRef="#br1" timeOffset="125561.18">8469 18494 448,'-27'0'2050,"27"0"-256,0 0-33,0 0-223,0 0-161,0 0-32,0 0 65,0 0 63,0 0-192,0 0-224,0 0-96,-26 0-256,26 0-193,0 0-223,0 0-97,0 0-32,0 0-160,0 0 96,26 0-32,-26 0 0,27 0-64,-2 0 160,2 0-320,0 0 256,-1 0-128,1 0 64,0 0-32,25 0 0,-26 0-32,29 0 192,-4 0-288,3 0 128,-3 0-64,30-28 32,-29 28 96,2 0-192,-1 0 96,-1 0 0,1 0 64,-1 0-128,-25 0 160,28 28-32,-5-28-32,5 0 96,-2 0-96,26 0 32,1 0-64,-1 0 96,26 0-96,-24 0 64,-2 0 96,0-28-160,1 28-32,-2 0 64,-24 0 96,24 0-128,-23 0 0,-4 0 96,3 0-64,0 0 0,-29 0-64,2 0-64,-1 0 64,1 0-320,0 0-385,-1 0-865,-26 0-2658</inkml:trace>
  <inkml:trace contextRef="#ctx0" brushRef="#br1" timeOffset="133048.6">31707 1775 128,'0'0'96,"0"0"737,0 0 640,0 28 64,0-28-480,0-28-288,0 28 128,0 0 96,0 0-128,0 0-129,0 0 129,27 0-160,-27 0-289,0 0-159,0 0-33,-27-27-32,27 27-96,-26 0-64,0 0-64,0 0 0,-1 0-96,0 0 0,-25-27 0,-1 27-161,-26 0 97,25 0 160,-24 0 32,-30 0 32,30 0-32,-54 0 64,26-26 64,-26 26-32,26 0 33,-28 0-65,29 0-96,-28 0 0,-26 0 0,27 0 64,0 0 0,-1 0 0,1 0-32,0-26 128,26 26-128,1 0 32,24 0-32,-25 0 0,28 0 0,-2 0 32,1 0-64,0 26 64,26-26-64,-2 0 64,5 26-64,-5-26 64,28 27-64,-25 0 32,26-27 0,-1 28 64,0-28 32,1 0 160,26 0 32,-26 0 33,26 0-97,0 0-128,0 25 0,-26-25 64,26 0 0,0 27-96,0-2-64,0 2 65,0 1-33,26 24 32,-26 0-32,0 2 32,0 25-64,26 1 64,-26-1-32,26 27 96,-26 1 64,27-2-32,0 1 32,-1 0-63,2 0-129,-28-25 32,24 23-96,-24 3 96,0-2 0,0 0 32,27-25-64,-27-1 96,-27 2-64,27-2 32,0-26 32,0 1 0,-24-2 0,24-26 0,0 28-32,0-2-32,0 1 32,0 0 0,0-26 0,24-2-31,-24 3 95,0-1 0,0 0-64,0-1 0,0-26 0,0 0 0,0 26 64,27-26 0,-27 0-64,0 0 0,28 26-32,-28-26 64,27 0 97,-27 27 159,26-27-128,-2 27 161,4-27-193,-1 0-32,0 0-64,-1 0 0,0 26 0,27-26-96,0 0-32,-1 0 64,2 0 0,24 0 0,4 0 32,-4 27-64,-24-27 0,24 0 64,28 0 32,2 0-192,24 0 96,25 27-96,-25-27 0,27 0-288,-54 0-65,-24 0 161,-2 0 96,1 0-64,25 0-65,27 0 129,-26-27 160,27 27 64,-1-27-64,0 27 0,-27 0 0,27-26 0,2 26-961,-2 0-1441,-26 0 1185,1 0 640,-30-27-224,5 27 801,-30 0 609,1 0 224,-26 0 31,25 0-255,1 0-129,2 0 33,-31 0-353,29 0-64,-25 0 96,-1 0 96,-3 0 449,-24 0 256,26-27-320,-26 27-225,0 0-224,0-26-128,0 0-128,0 26 64,28-26-32,-28-1 0,0-28 32,0 30 0,27-27 64,-27-3 0,0 3 160,0-1 65,-27 0-161,27-26 32,-28 26-96,28-27-64,0 1-96,0-28 64,0 2-32,0-2-96,0 2-33,28 0-31,-28-29 384,0 29-192,0-2 128,0 2-63,0 25 95,0 0-32,0 27-32,0 2 0,0-4-64,0 2-64,0 1 128,-28-1-256,28-1-1,0 2 129,0-2-128,0 28 64,0 0 128,-26-1-32,26 2 96,0-3 32,-24 1-64,-3 27-32,27-25 32,-55 25-32,5 0-32,-5-27 64,-50 27 32,25 0-32,-26 0-32,-27 0-576,-26 0-1474,27 27-2627</inkml:trace>
  <inkml:trace contextRef="#ctx0" brushRef="#br1" timeOffset="136461.79">23449 1244 800,'0'-25'1249,"0"-2"481,0 2 224,0 25-32,0-28 0,0 28-257,0-27-480,0 27-320,-27 0-288,27-25-193,-24-3-320,-31 28-96,2 0-288,1 0-1,-28 0 33,1 0 224,1 28 64,-30-28 0,2 25 32,28 2-32,-29 1 32,28 24 64,-26-27-64,24 30 32,2 23 64,-26-24-31,25 24 31,1 2-64,26 0-64,1-1 64,-2 1-64,26 27 32,4-3 0,24 2-32,0 1 32,0-2 32,52 29 0,2-29 0,51 2 0,0-29 0,1 2 192,-25-28-159,24-25-65,27-27 0,-26 27-32,26-27 32,0 0 32,1-27 0,-26 0 0,25 2 192,1-28-32,-28 26-96,1-52-64,-28 26-64,2 0-128,-28 1 192,2-3-32,-28 30 0,26-29 32,-25-26 33,0-25 95,1-28 0,-28-26-96,0 2 0,-55-3 0,4-26 1025,-30 54-256,-24-1-705,26 53-128,-29 1-96,-24 53-352,27-1-929,-1 27-2948,1 27-8357</inkml:trace>
  <inkml:trace contextRef="#ctx0" brushRef="#br0" timeOffset="143204.19">27631 4689 4163,'27'80'-32,"-27"-1"129,27 1 223,-1 25 352,1 1-95,-27-26-449,25 0 160,2-2 930,-27-50 95,27-2-96,-27-26 769,0 0 1217,0-26-2498,-27-28-577,27 2-128,-27-28 0,27 0 160,0-26-96,0 26-128,0 0-577,27 28-576,0-28 640,27 54 321,-3 0-64,4 26 160,-5 26 128,-22 0 96,-1 28 128,0-1 224,-27 0-63,-27-1 95,0 2 257,-1-28 32,-22 1-353,-5 0-224,4-1-128,23 0-160,2-26-641,-1 0-1537,27 0-2723</inkml:trace>
  <inkml:trace contextRef="#ctx0" brushRef="#br0" timeOffset="143795.22">28399 4689 11146,'0'0'641,"0"-26"-577,0 26-128,0 0 384,0 26 224,0 0 1,-26 0-65,26 28 129,-27 24-129,0 2-63,27 0-97,-26 0-128,26-1-96,0 1-64,26-1-32,1-25-416,26-28-897,-25 27-1346,-4-53-1921</inkml:trace>
  <inkml:trace contextRef="#ctx0" brushRef="#br0" timeOffset="144228.24">28665 5219 14733,'-27'26'129,"27"1"-290,0 0 193,0 25 0,27-26-64,-1 28 32,0-28-192,0 1 128,28-2 64,-28-25 160,26 0 257,-25-25-1,0 25-96,-1-27-63,0-25 31,-26 24-128,0-24-352,0 26-481,0-1-320,0 27-544,0 0-257,0 27 1218,0-1 544,0 26 64,0 28 192,0-28 128,26 28 289,-26-26-161,0 24-223,27-24 95,-27-1 288,0 0 321,0-26 96,-27 0 0,1-27-128,0 26-224,-27-26-385,0 0-224,1 0-64,-28-26-352,54-1-289,-27 0-319,-2 27-898,55-26-1858,-24-1-6213</inkml:trace>
  <inkml:trace contextRef="#ctx0" brushRef="#br0" timeOffset="145347.31">29378 5113 5701,'0'0'2274,"0"0"-480,0 0 960,0 0-544,0 0-704,0 0-481,0 0-224,0 0-193,0 0-223,27 0 63,-1 0-64,1 0-159,28 0-97,-31 0-128,29 0-289,2 0-319,-3 0-353,-26 0-288,28-26-1089,-54 26-2115</inkml:trace>
  <inkml:trace contextRef="#ctx0" brushRef="#br0" timeOffset="145519.31">29431 5245 13644,'0'27'-64,"27"-27"641,0 0 1441,1 0-737,-4 0-640,29 0-513,2 0-128,-3 27-673,1-27-2049,-26 0-5062</inkml:trace>
  <inkml:trace contextRef="#ctx0" brushRef="#br0" timeOffset="146579.37">30225 4928 1921,'0'0'5638,"0"-27"-4998,0 27 994,0 0 127,0 0-319,0 0-97,28 0-576,-28 0-513,0 0-64,0 27 385,0-2 224,26 29 159,-26-1-223,0 26-192,0-26-225,0 27-224,0-27 0,0-27-192,0 28-160,27-28-833,-27 0-1153,24 1-3972</inkml:trace>
  <inkml:trace contextRef="#ctx0" brushRef="#br0" timeOffset="147597.44">30809 4663 2626,'0'0'1954,"0"0"416,0-27-448,0 27-609,0 0-192,0 0 32,0-27-448,0 27-32,0 0 159,0-26 257,0 26-320,0 0-737,0 0-32,0 26 320,26 1 161,-26 26-97,0-1 1,0 2-129,0 24-64,0 2-64,0 27-64,0-28 32,0 27-64,27-26 0,-27 0-96,0-1 64,0-26-128,25-1-128,-25 2-32,0-28-289,27 1-352,-27-2-736,0 3-1410,27-28-4677</inkml:trace>
  <inkml:trace contextRef="#ctx0" brushRef="#br0" timeOffset="147828.44">31099 5299 14862,'0'0'544,"27"26"-1088,-27-26 1248,25 26 193,2 0-481,0 2-255,27-2-193,-30 0-289,3 1-576,28-2-1024,-29 3-1026,-2-28-1826</inkml:trace>
  <inkml:trace contextRef="#ctx0" brushRef="#br0" timeOffset="147979.46">31415 5325 11723,'-24'26'512,"-2"0"65,-2 2 1152,1-2-672,27 27-929,-27-28-480,3 29-993,24-28-993,0 1-1538</inkml:trace>
  <inkml:trace contextRef="#ctx0" brushRef="#br0" timeOffset="148138.47">31523 5192 18033,'26'-25'512,"0"25"-736,-26 0 224,0 0-513,0 0-896,27 25-2755</inkml:trace>
  <inkml:trace contextRef="#ctx0" brushRef="#br0" timeOffset="148296.47">31707 5431 14669,'27'53'481,"-27"-53"1537,0 25-417,0-25-1152,0 28-417,-27-2-128,27 0-769,0 1-1313,-26 0-3203</inkml:trace>
  <inkml:trace contextRef="#ctx0" brushRef="#br0" timeOffset="148637.5">32105 5192 5349,'0'-25'3523,"0"25"-3523,-26 0 480,0 25 577,-1 2-929,0 26-128,-1 0 33,4-1-66,24 2 1,0-1-160,0 0 64,0-27 192,24 27 96,4-26 33,-1-27 31,0 26 96,-27-26 96,26 0-31,-26 0-289,26 0-160,-26 0 96,0-26-513,-26 26-351,26 0-33,0 0-705,-26 0-2530</inkml:trace>
  <inkml:trace contextRef="#ctx0" brushRef="#br0" timeOffset="149407.54">32185 5484 1825,'26'-27'2338,"-26"1"1,0 26-193,26-26-257,-26 26-223,0-28-385,0 28-320,-26-26 32,26 0-224,0 26-385,-26-26 33,26 26-1,-27-27-192,27 27-192,-27-27-96,1 27 0,-26 0 32,25 27 0,0 0-64,-25-1 96,26 0-32,-1 28 64,-1-2-64,28-25 64,0 26-64,0-1 32,0 2 64,28-1-128,-1-28 64,-1 29 0,26-26 64,-25-28 0,26 25 96,-1-25 96,2 0 65,-2 0-1,-26-25-96,1 25-32,28-28-31,-31-26-129,-24 29-96,26-28 128,-26-1-64,0 2 64,-26-1 64,2 26 64,-4-25 64,1 24-224,-26 2-96,27 0 32,-27 0-96,26 26-545,1 0-544,0 0 224,0 26-192,26 0-128,-27 0 64,27 2 64,0-2 640,0 0 321,0 1 224,0-27 0,-27 25 352,27-25 705,0 0 289,27 28-65,-27-28-416,27 0-353,-1 0 97,0 0-193,27 0-224,0 26-96,-27-26 0,27 0-128,2 0-224,-31 0-833,2 0-544,-26 0-449,27-26-1634,-27 26-4452</inkml:trace>
  <inkml:trace contextRef="#ctx0" brushRef="#br0" timeOffset="149696.56">32211 4953 14061,'-26'-52'64,"52"52"-929,-26 0 1794,26 0 352,27 27-256,-26-2 32,51 2-224,-23 26 128,22 27-321,5-26-319,-30 24-65,28 2-256,-28 0 32,1-1-32,-26 0-64,1-26-192,-28 27-129,0-1 33,-28 1-417,-26-27-384,1 0-544,1-1-1955</inkml:trace>
  <inkml:trace contextRef="#ctx0" brushRef="#br0" timeOffset="151530.66">28267 9247 7431,'0'0'1249,"-26"0"-96,26 0-449,0 0-351,26 0 287,-26 26 417,52-26-320,28 0-385,-1 26-159,54-26-97,-27 0 32,52 0-64,1 0-64,28 0 32,23 0-64,28 0 64,27 0-32,-25-26 0,-29 26 0,-26 0 0,-1 26 96,29-26 64,-2 0 193,54 26 95,-53-26 32,-1 27-384,-51-27-384,-55 27-481,-25-27-1216,-54 26-3364</inkml:trace>
  <inkml:trace contextRef="#ctx0" brushRef="#br0" timeOffset="153383.77">22682 10730 960,'0'0'289,"-27"0"-289,27 0 288,0 0 897,0 0 321,0 0 31,0 0-544,0 0 224,0 0 128,27 0-95,-27 0-418,0 0-479,0-26-129,27 26-96,-27 0-128,25 0 64,2 0-64,-1 0 32,1-26 32,1 26-32,23 0 96,3 0-32,0 0-96,-2 0 32,28-28-64,-2 28 32,28 0 0,-1 0-64,-24 0-32,25 0-96,-1 0 128,0 0 0,27 0 64,-24 0 0,24 0 64,0 0 0,0-26 256,2 26-256,-29 0-384,-26 0-385,1 0-127,-54 0-546,26 0-159,-52 0-449,27 0 609,-27 0 1024,0 0 353,-27 0-416</inkml:trace>
  <inkml:trace contextRef="#ctx0" brushRef="#br0" timeOffset="161738.25">3202 16824 1057,'24'-26'512,"-24"26"97,0 0 1248,0-27 578,0 27-482,-24 0-383,24-27-321,-26 27-448,26 0-225,-28 0-191,1 0-289,0 0-32,3 0-64,-30 0 0,27 0 0,-26 0-32,27 0 32,-27 0-64,-26 0 32,26 0 160,-26 0-64,25 27-64,0 0-64,2-1 64,-1 1-64,26-27-32,27 25-64,-25 2 32,25 0 128,25-1 32,-25-26-32,27 27-32,26 0-65,-25-2 1,23 2-128,-24 27 64,27-2-32,-30 2 128,4-1-64,-1-1-161,0 1 1,-1 1 160,0-1 64,-26 26 32,0-26 0,26 26 64,-26 1-32,27-28-32,-27 28 64,27-27-32,-27 0 0,0 1 0,26-1 0,-26-1 0,26-25 0,-26 26 0,26-26 32,1-2-32,-27 2 64,27 1 192,-27-3-128,26 2 65,-26-1 223,28 0-96,-28-26-192,0 0-96,24 28 0,-24-28 0,0 0 0,27 0 65,-27 26 95,0-26 32,0 26 32,0-26-192,27 0-64,-27 0 0,0 28 0,28-28 32,-28 0 0,26 0-32,-26 0 32,0 0 0,24 0-32,-24 25 32,28-25-32,-28 0 0,27 0 0,0 27 0,-1-27 32,0 0-64,-26 0 96,26 0-64,1 26 193,0-26-1,-27 0 32,26 0 160,0 27-384,0-27 32,28 0 0,-28 0 0,26 27 1,-25-27 63,28 0 64,-5 0-64,-22 0-32,26 0 32,24 26-64,-24-26-32,-2 0 0,1 27 0,-1-27 0,1 0 32,2 25-32,22-25 32,-22 0-32,24 0 32,1 0-32,-2 27 0,1-27 0,1 0 96,-1 0 0,2 27 0,-2-27 33,26 26 63,-25-26-128,25 0 0,1 27-32,-25-27 0,51 0-32,-27 27 0,1-27 160,26 0 32,1-27 0,-1 27-63,0-27-33,0 27-32,1-26-32,-1 26 32,0-27-32,0 27 0,0-27 0,28 27-32,-28 0 0,27-25 0,-26 25 0,26-27 0,-27 27 0,28-26 0,-28 26 64,0 0-96,0 0 64,28 0 0,-28-27-32,-27 27 0,27 0 96,0-27-128,-26 27 0,27 0 32,-1 0-288,0 0 576,0-26-320,1 26 64,-1 0 32,0 0-64,0 0 0,0 0 32,-25 0 0,26 0-64,-27 0 32,27 0-32,-28 0 64,27 0-32,0 0 0,-26 0 0,26 0 64,-27 0 32,30 0-32,-30 0 32,28 0-32,-27 26-64,26-26-32,0 0 64,-27 0 129,27 0-129,1-26 0,-27 26 32,27 0-32,-28-27-32,2 27 32,25 0-32,0 0 32,-27 0-96,27 0 96,28 0-96,-28 0 224,0-25-192,27 25 32,-26 0 32,-1 0-64,0 0 128,27 0-64,-26 0 32,26-28-96,-27 28 64,28 0-64,-28 0 64,25 0-32,2 0 0,-27 0 0,28 0 0,-1 0 96,-27 0-128,28 0 32,-28 0 32,0 28 0,0-28 0,1 0 0,-1 0-64,0 0 64,0 0-32,0 0 0,1 0 32,-1 0 32,-27 0-64,1 0 32,2-28 128,-30 28-63,28 0-194,-26 0 290,-2-26-193,2 26-96,-1 0 96,0 0 0,-25 0 32,0-26-32,-2 26 160,1 0 128,-26 0 64,-2 0 33,-25-28-65,0 28-192,27 0-96,-27-26-32,-27 26 0,27-26 32,0-1-32,0 2 32,0-30-64,0 3 32,0-1 64,0-26 0,0-1-64,0-25-32,0-3 32,0-24-96,0 26-128,0-26-64,0-1 63,0 0-159,0 1 96,0 26 64,0 26 160,0 2 64,0-1 0,-25 26 32,25-1 32,-27 26 96,0 3-128,1 25-64,-1 0-64,2 0 192,-29 0-192,26 25-193,-22 3 482,-5-28-193,28 27 32,-25 0-32,26-27 96,-28 25-160,-24-25 96,-2 28-32,-26-3 0,1 2 0,-2 0 32,-25-27-96,-26 26 0,-2-26 96,1 27-160,-25-27 31,-1 25-95,-28-25 224,2 27-64,0-27-32,-2 0 64,2 0 32,-29 0 0,30-27-32,-28 27 32,0 0-64,26-25 64,-27 25-64,27-27 0,0 27 0,-25-26-96,23 26 32,-23-27 64,26 27 0,-2 0 0,2 0 64,-1 0-64,0 0 32,0 0 0,28 0 32,-29-27 32,29 27-64,-29 0 0,29 0 0,-2 0 0,0 27 0,2-27 0,25 0-64,-28 27 96,29-27-96,0 0 0,0 26 32,-1-26 32,-1 0 32,28 0-64,0 0 64,-1 0 32,1 0 0,0 0-64,-27 0 0,26 0 32,1 0-64,26 0-96,-26 0 96,27 0-160,-27 0-193,24 0 225,-24-26 64,0 26 96,27 0 32,-29 0 32,2-27-64,0 27 64,0 0-64,27 0 0,-2 0 0,-25 0-32,26 0 32,0 0-64,1 0 96,-2 27-64,1-27 64,0 0-64,1-27 32,26 27 128,-29 0-128,30 0 96,-1 0-96,-1-27 64,1 27 0,-2 0-128,30 0 160,-30 0-128,2-25 96,-1 25 33,-25 0 95,26 0-32,-26 0 64,24-28-160,-25 28 96,28 0-32,-29 0-63,2-25-33,26 25 0,-26 0-96,-3 0 128,29-27-64,-26 27 0,-2 0 32,-26 0-64,27 0 0,-26 0-65,27 27-543,-27-27-930,27 0-3683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0-10T01:40:26.859"/>
    </inkml:context>
    <inkml:brush xml:id="br0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18990 4471 672,'-26'0'2050,"26"0"545,0 0-353,0 0-545,0 0-416,0 0-288,0 0-64,0 0-96,0 0-64,0 0-289,0 0-191,0 0-65,26 0 128,-26 0-64,27 0-63,25 0-33,-25 0-64,27 0-64,-3 0-32,30 0 32,25 0-64,-1 0 0,27 0 64,28 0-32,25 0 160,-1 0 193,56-27 95,-2 27-96,27 0 1,-1 0 63,1 0-95,-27 0 63,26 0-224,-26 0 96,-26 0-127,-1 0 31,-24 0-32,-29-26-32,-26 26 64,-25 0-96,-30-27 0,-49 27-160,-28 0-256,0 0-353,-28 0-736,4 0-1378,-57 0-4355</inkml:trace>
  <inkml:trace contextRef="#ctx0" brushRef="#br0" timeOffset="3013.17">3559 5743 6342,'0'0'1633,"0"0"-448,0 0 673,0 0-64,0 0 31,0 0-672,0 0-800,0 0 31,26 0 257,0 0-129,1 27-320,26-27-63,-1 0-129,2 0-641,24 0-1249,-24 0-2530</inkml:trace>
  <inkml:trace contextRef="#ctx0" brushRef="#br0" timeOffset="3947.22">20632 5928 160,'-27'0'5989,"27"0"-4996,-27 0 801,27 0 160,0 0-128,0 0-417,0-26-736,27 26-225,0 0 96,-1 0-127,26 0-129,2 0-192,51 0 0,2 0 0,25 0-96,53 0-32,26 0 32,29 0 32,-2 0-32,26 0-32,-26 0 193,27 0 191,-28-27 64,3 27-63,-29-27-161,-24 27-96,-29-26-64,-52 0-929,-80 26-1697,0-26-2115</inkml:trace>
  <inkml:trace contextRef="#ctx0" brushRef="#br0" timeOffset="12407.7">5411 13162 160,'-26'0'-159</inkml:trace>
  <inkml:trace contextRef="#ctx0" brushRef="#br0" timeOffset="35730.04">9434 8948 2017,'0'0'993,"0"0"-1057,0 0 32,0 0 128,0 0 737,0 0 256,0 0-769,0 0-223,0 0 95,0 0-64,0 0-416,0 0-641,-25 0-577,25 0-576</inkml:trace>
  <inkml:trace contextRef="#ctx0" brushRef="#br0" timeOffset="35932.05">9434 8948 64,'-52'0'1025,"25"0"896,27 0 193,-26 0-320,26 0-449,-27 0 33,0 27-289,27-27-192,0 0-97,0 0-95,0 0 224,27 0 128,26 0-128,1 0-321,24 0-287,1 0-33,2 0-64,25 0-160,-1 0-96,-25 0-128,-1-27-897,-1 27-2242,-51 0-8488</inkml:trace>
  <inkml:trace contextRef="#ctx0" brushRef="#br0" timeOffset="40789.33">5279 13374 5220,'0'0'705,"0"0"352,0 0 128,0 0 321,0 0 95,0 0-191,0 0-386,0-27-287,0 27-64,0 0-193,0 0-191,0 0-65,0 0 0,0 0 32,0 0 32,27 0-95,0 0 31,-2 0-96,2 0-32,-1 0-64,28 0 32,-29 0-64,28 0 64,2 0-96,-4 0 64,3 0 96,25-27-224,-26 27 96,26 0-32,1 0-32,-1 0-32,2 0-64,-2 27-192,-2-27-129,31 0 33,-29 0 63,53 0 129,-27 0 128,27 0 32,1 0 96,-1 0 0,0 0 32,28-27-64,-1 27 224,0-25 192,-27-3-63,28 28-289,-55-27-32,0 27 0,1 0-32,-25 0-96,-4 0-193,5 0 1,-4 0 192,-24 27 64,24-27 96,-24 0 0,24 0 96,-51 0-128,1 0-256,-4 0-1634,-24 0-4964</inkml:trace>
  <inkml:trace contextRef="#ctx0" brushRef="#br0" timeOffset="47931.74">3346 13691 8071,'-27'0'1698,"27"0"-97,-25 0 737,25 0-320,0 0-768,25 0-642,2 0-31,28 0-1,-5 0-255,32 0-161,-4 0 64,28 0-128,-26 0 32,25 0-192,-24 0 32,-2 0-512,-26 0-962,-27 0-2658</inkml:trace>
  <inkml:trace contextRef="#ctx0" brushRef="#br0" timeOffset="50128.86">7053 13823 3971,'0'28'8584,"0"-28"-8840,0 25 128,0-25 352,0 28 1250,0-2-161,0 0-512,0 28-353,0-28 0,0 26-95,26 2-129,-26-1-224,0-1 0,26 1-160,-26-26-321,26 0-223,-26-1-866,27 0-1473,-27-26-1825</inkml:trace>
  <inkml:trace contextRef="#ctx0" brushRef="#br0" timeOffset="50480.88">6761 14142 10121,'28'26'609,"-28"-52"-609,26 26 0,-26 0 544,0-27 1122,0 27-1026,0-27-544,24 27 1,-24-25 223,0 25-32,0-27-224,0 1-64,27-1-128,1 0-96,-28 1-161,27 0-255,-1-2-1,0 28 225,-26-25 288,0 25 96,26 0-32,-26 0 224,27 0 128,0 25 0,25 3-224,-26-28-64,54 26-288,-28 0-769,2-26-3171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0-09T23:44:44.173"/>
    </inkml:context>
    <inkml:brush xml:id="br0">
      <inkml:brushProperty name="width" value="0.05292" units="cm"/>
      <inkml:brushProperty name="height" value="0.05292" units="cm"/>
      <inkml:brushProperty name="color" value="#FF00FF"/>
    </inkml:brush>
    <inkml:brush xml:id="br1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10964 3378 7591,'0'0'576,"0"0"-384,0 0 129,0 0 95,0 0 897,0 0-544,0 0-513,27-27 97,-27 27 383,0 0-95,0 0-225,26 0-255,-26 0-33,26 0-64,-26 0 32,26 0 32,28 0-32,-28 0-64,26 0 0,28 0-32,-28 0 32,30 0-32,-4 0 32,0-26-32,3 26 32,24-28 32,1 28-32,-25-26 0,24 26-32,1 0-32,-1 0 0,27 0-64,-24 0-64,-3 0-96,1 0 64,26 0 95,-27 0 97,27 0 0,-24 0 0,24 0 0,0 0 32,0 0-64,-25 0 32,25 0 32,0-26-32,-27 26-64,27 0-256,-27 0-96,29-27-1,-2 27 225,0 0 192,0 0 128,28 0 385,-28 0 255,26 0-191,2 0-97,26 0-31,-54-25 31,25 25-223,3 0-97,-1 0-96,-1-28 32,2 28 0,-1 0 128,-27 0 64,25 0 33,2 0 127,-26 0 65,26 0 31,0 28-95,1-28-161,-2 0 32,0 25-256,0-25 64,-24 0-64,-2-25 33,0 25-33,0 0-64,-24-28-96,-3 28 160,-26 0-32,1 0 64,-28 0-449,1 0-704,-53-27-1025,0 27-2178</inkml:trace>
  <inkml:trace contextRef="#ctx0" brushRef="#br1" timeOffset="3887.22">2916 6743 6149,'0'27'6022,"0"-27"-6470,0-27 448,27 27 352,-27 0 224,26 0 866,2 0-705,-1 0-385,25 0-96,1-28-64,26 28 161,1 0 63,-1-25-256,53 25-96,1-27 0,26 27 0,25-26-32,-26 26 0,29-26 32,-2 26 65,-1 26 31,3-26 128,-3 26 96,-25 1 1,1-2-129,-2 3 128,1-28 193,1 27-129,-3-27-31,2 0-33,-27 0 97,0 0-193,1-27-128,-53 27 64,-1 0-192,-26-28-160,-26 28-320,-2 0-866,-25 0-1024,0 0-961,-25 0-9097</inkml:trace>
  <inkml:trace contextRef="#ctx0" brushRef="#br1" timeOffset="6256.35">11811 6503 160,'0'0'961,"0"0"896,0 0 578,0 0-1218,-27 0-1089,27 0 1313,-27 0 161,1 0-289,26 0-640,0 0-257,0 0 193,0 0 223,0 0-95,0 0-224,0 0-65,0 0-96,0 0-95,0 0-97,0 0-32,26 0 0,1 0-64,26-25 0,-27 25 32,27 0-64,26 0 64,2-27-32,24 27-32,1 0 32,26-26 33,0 26 31,1-27 128,-1 27-160,-25 0 577,-2 0-673,-26-27 352,2 27-352,-57 0-96,4 0 64,-28 0-96,0 27-257,0-27-63,0 0-65,0 0-159,-28 0-577,28 0-1602,-24 0-8456</inkml:trace>
  <inkml:trace contextRef="#ctx0" brushRef="#br1" timeOffset="7505.42">15888 6478 4452,'0'0'2178,"-28"0"-1762,28 0 1378,0 0 64,0 0-33,0 0-479,0 0-514,0 0-223,0 0 192,0 0 32,0 0-289,0 0-128,28 0-159,-4 0-65,29-27-32,-25 27-96,51 0-64,-26-26 0,53 26 96,-1 0-96,27 0 0,28 0 192,-28 0-192,27 0 289,1 0 191,-28 0-96,-54 0-255,2 0-97,-28 0-128,2-27-225,-54 27-672,0 0-608,0 0-321,0 0-1281,-27 0-5605</inkml:trace>
  <inkml:trace contextRef="#ctx0" brushRef="#br1" timeOffset="9965.57">14827 3483 6982,'0'27'1345,"0"-27"289,0 0-833,0 0-449,0 0 289,0 27-129,26-1-256,-26 0-63,28 0 31,-1 28 128,-27-28 129,27 26-65,-3 2-160,4-1-160,-2-1 32,-26-24-128,27-1 32,0-1-64,-27 1-160,26-27-320,-26 25-802,0-25-1857,0 0-5541</inkml:trace>
  <inkml:trace contextRef="#ctx0" brushRef="#br1" timeOffset="10390.59">14643 3801 9609,'0'0'64,"0"0"-257,0 0 129,0 0-32,0 0 449,0-27 31,0 27-384,0 0-32,0 0 96,0-27 256,0 27 161,0 0 352,0 0 224,0 0-481,0-25-127,0 25 95,0 0-352,0-27-32,26 27-192,-26-26 64,26-1-32,0 0 64,1 27 65,-27-26 223,27 0 128,-27 0-63,28-1-97,-4 27-32,-24-27 1,0 27-161,26 0-224,-26 0 0,28 0-1,-1 0 1,24 27 0,-23-27-160,-2 27-128,1-27-545,0 0-384,-27 26-1346,26 0-4516</inkml:trace>
  <inkml:trace contextRef="#ctx0" brushRef="#br1" timeOffset="11104.63">18747 3563 6085,'24'-26'2979,"-24"26"-545,0 0-352,0 0-672,0 0-481,0 0-481,0 0-448,0 26 128,0 0 64,0 0-96,0 28 0,26-1-63,-26-28 31,28 29-64,-28-1 96,0-26-96,27 26 0,-27-53 32,27 27-64,-27-1-96,0-26-673,0 0-1057,0 0-2274</inkml:trace>
  <inkml:trace contextRef="#ctx0" brushRef="#br1" timeOffset="11435.65">18428 3774 14477,'-53'0'961,"53"0"-673,0 0 385,0 0-321,0 0 513,0 0-480,26-27-417,28 2-65,-28-2 129,26-26 33,2 26-98,-28-25-31,26 26 96,-25 26 0,1-27-32,-28 27 0,0-27 33,27 27 31,-27 0-96,24 0 0,-24 0-65,26 27 97,2-27-32,-1 27 64,0-27-96,-2 26-32,2-26-64,26 26-513,-26-26-448,-2 26-929,28-26-2113</inkml:trace>
  <inkml:trace contextRef="#ctx0" brushRef="#br1" timeOffset="30973.77">11889 6531 64,'0'0'672,"-26"0"321,26 0 0,0 0-64,0 0-481,0 0 225,-26 0 64,26 0-513,0 26-288,0-26-833,-26 0-448,26 0 64,0 0-65</inkml:trace>
  <inkml:trace contextRef="#ctx0" brushRef="#br1" timeOffset="31701.81">11784 6583 672,'-27'0'1890,"27"0"64,0 0-353,0 28-191,0-28-1,0 0-608,27-28-481,0 28 32,25 0-288,1-26-32,26 26-32,29-26 65,-30 26-65,28 0 416,26-28 192,-27 28 97,27-25-32,1 25-193,-26-27-159,-2 27-161,-50-26-128,24 26 32,-26 0-64,-29-27-64,4 27 0,-28 0-64,0 0 31,0 0-63,0 0-160,-28 0-96,28 0 127,-24 0 33,-3 0-32,1 27 96,-2-27 160,-23 0 32,-30 0 0,29 26 64,-28-26 0,1 27-32,-1-27-32,-27 25 0,30-25-32,-31 28 96,29-28-32,-26 26 256,52-26 193,1 0-257,-2 0-160,26 0 0,28 26 160,0-26 32,0 0-96,55 0 1,-3-26-1,28 26-64,-1 0 0,1 0 0,25-26 32,28 26 96,-27 0 65,26 0 159,-27-28 1,3 28-129,-29-25-96,-26 25-160,-1 0-64,-52 0 0,0 0-64,0 0-256,-52 0-321,-29 0 193,2 0 320,-26 25 128,-2-25 0,-25 28 0,25-28 0,-25 0 64,27 26 96,0-26 0,25 26-160,28-26 0,-2 28-64,26-28 32,28 0-385,28 26-31,26-26 288,-2 0 64,28-26-32,-2 26 64,1-28 32,29 28 0,-31-26 32,2 26-129,2 0-1856,-54 0-3877</inkml:trace>
  <inkml:trace contextRef="#ctx0" brushRef="#br1" timeOffset="33345.9">15860 6611 1249,'-27'0'4420,"1"0"-3459,26 0-192,-27 0 31,27 0 193,0 0 128,0 0-640,0 0-385,27 0 64,26 0 192,-1 0-256,1 0-64,54 0-32,-27-28 0,25 28 0,1 0 0,26-26-160,1 26-256,-1 0 160,27-26 192,-54 26 64,27-28 128,-51 28 32,-2-25-192,-26 25-32,-26 0 0,-27 0 32,0 0-64,0 0 192,-27 0 0,-26 0 448,1 0 225,-1 0 0,-2 0-97,-22 0-63,-5 0-33,30 0-287,-28 25-257,-25-25 0,26 0-96,-26 0-128,-3 0-97,29 28 193,1-28 64,-2 0 32,28 0 0,-2 0 32,1 0-32,53 0 64,-28 26 64,28-26-128,0 0 129,28 0 191,-1 0 0,26 0-192,-1 0-64,28-26-64,25 26 0,1 0-32,27-28-32,-1 28 64,0 0 0,-27 0 32,27-25 0,-50 25-32,-4 0-256,-24 0-321,-28 0 353,1 0-96,-27 0-193,-27 0 321,-26 25-96,1-25 256,-28 0 352,-25 0 1,-1 0 95,-2 0-96,3 0 257,-27-25-97,27 25-191,-29 0-225,56 0-64,24 0-96,1 25-385,53-25-1056,27 28-802,26-28-1857</inkml:trace>
  <inkml:trace contextRef="#ctx0" brushRef="#br1" timeOffset="67981.88">14803 11935 4772,'-55'27'2338,"55"-27"-480,-27 0-577,27 0-32,-26 0-31,0 0-418,26 0-383,0 0 31,-26-27 97,26 27 31,0 0-127,0 0-289,0 0-128,26 0 32,0 0-64,0-26 32,28 26-32,-26 0 0,22 0 32,-22 0 64,26 0-32,-2 0-32,1-27-64,-26 27 64,25 0-32,1 0 0,0 0 32,-1 0-32,30 0 0,-32 0 0,5 0 0,24 0 32,-26 0 0,26 0 0,-26 0 0,26 0 32,26 0-64,-24 0 32,25-27-32,-26 27 32,25 0-32,27 0 0,1 0 0,-1-25 0,-26 25 0,52 0 32,-24 0-64,-2-28 32,26 28 128,-26 0-128,28 0 65,24-25-33,-25 25-32,1-27 32,25 27 0,-27 0-32,27-27 0,2 27 32,-3 0-32,1-26 0,2 26 0,-3 0 0,1-27 0,-1 27 0,3 0 0,23 0 0,-23-27-32,-2 27 64,26 0-64,-24 0 32,23-25 0,-23 25 32,24 0-32,-26 0 0,26 0-32,-25 0-32,0 0 32,26 0 64,-27 0-32,-1 0 0,3 0 0,-2 0 32,-1 0-32,-25 0 0,27 0 64,-2 0-32,-25 0 96,1 25 96,-1-25-160,-54 0 32,27 0-96,-27 0 0,-23 0 0,-4 0-384,-51 0-641,0 0-705,-27 0-3106</inkml:trace>
  <inkml:trace contextRef="#ctx0" brushRef="#br1" timeOffset="73599.2">12656 7061 4388,'0'0'-32,"28"-27"128,-28 27 929,0-27 64,0 27 512,0 0 1,0 0-673,0 0-97,0 0-127,0 0-385,0 0-448,0 0 96,0 27 32,0 0 32,0 26-64,0-28 64,27 55-64,-27-26 64,26-2-32,-26 2-192,0-2-288,27-25-33,-27 26-256,0-26-960,25-27-1570</inkml:trace>
  <inkml:trace contextRef="#ctx0" brushRef="#br1" timeOffset="73895.22">12419 7325 1825,'0'0'7752,"0"-26"-7977,26 0 33,1 26 192,1-26-96,-4-28 288,3 27-64,-27 0 1,26 2 607,-26-2 225,28 1-577,-28 26-351,27-27-66,-3 27 66,4-27-33,-28 27 0,27 0 96,-1 0 64,1 27 64,-2 0-64,29-1-128,-28 26-96,28-25-769,-2 0-1665,29-1-5638</inkml:trace>
  <inkml:trace contextRef="#ctx0" brushRef="#br1" timeOffset="74450.25">16733 7166 9833,'27'27'96,"-27"-1"1025,0 2-128,0 24-352,0-26-225,0 28-256,0-2-128,0 0-160,27-24-96,-27-1-32,26-2-225,-26 2-352,27-27-448,-27 0-705,0 0-1185</inkml:trace>
  <inkml:trace contextRef="#ctx0" brushRef="#br1" timeOffset="74732.27">16600 7325 9096,'-24'0'1922,"24"0"-1570,0 0-192,24 0 449,-24 0 384,55-26-352,-29 0-385,1 0-192,-2-28 0,2 27 64,0-25-32,-1 25-96,1 1 0,-27-1 0,25 0 0,-25 27 0,0 0-32,27 27 64,0 0 32,-1-1 32,2 1 0,-4-2-160,3 2-64,28 0-673,-29-1-2145,-2 2-7751</inkml:trace>
  <inkml:trace contextRef="#ctx0" brushRef="#br1" timeOffset="90427.17">3445 12015 11306,'0'0'64,"0"-26"-128,0 26 417,0 26 768,0-26-673,0 26-288,-25 27 96,25 0 33,-27-1 159,27 28-64,0-1 1,-26 29 31,26-3 1,0 27-65,0 2-224,26-29 0,1 28 160,25-27 1,3 0 95,22 0-128,4-26 65,25 25-65,-28-25-64,28-27-96,-26 27-128,25-54 64,2 27 64,-1-28-64,0-25 32,-1 0 32,0 0-224,-50 0-160,-4-25-224,3 25-97,-54 0-640,27 0-1250,-27 0-3138</inkml:trace>
  <inkml:trace contextRef="#ctx0" brushRef="#br1" timeOffset="91386.22">6701 13393 9064,'0'-54'2178,"0"54"-897,-25-25-31,25-2 159,-27 27-128,1-28-352,-28 28-481,2 0-352,-1 28-128,1 24-32,25 2 32,-27-1-32,27 27 160,3 25 33,24-25 223,24 0 32,31-28-31,-2 28-97,26-28 224,-1-25-159,2 0 95,26-1-288,-28-26-32,4 0-32,-5-26-32,-49 26-512,25-27-737,-27 27-961,-26-27-1410,0 2-9448</inkml:trace>
  <inkml:trace contextRef="#ctx0" brushRef="#br1" timeOffset="91646.24">7443 13181 14221,'0'26'128,"0"26"321,0-24 1088,0 51-352,28-26-480,-28 26-65,0-26-447,26 27-1,-26 0-64,24 0 0,-24-28-128,28 0-64,-1-24-609,0-1-512,-1-2-577,26 2-1409,-25-27-6085</inkml:trace>
  <inkml:trace contextRef="#ctx0" brushRef="#br1" timeOffset="91999.26">8051 13631 12139,'-24'0'1153,"-4"0"-865,1 0 801,-26 27-288,27-2-288,0 3-353,-1 24-192,0-24 32,27 24 0,0-25 0,27-2 0,0 3 0,-1-28 128,26 0 32,-25-28-32,28 3 64,-31-2-32,2 1 225,-26 0-33,28-2-96,-28 2-95,0 0-193,-28-2 160,28 28 64,-26 0-32,26 28-64,0-2 128,0 28 1,0-28-97,0 0 64,26 1-128,2-2-64,26 3-160,-30-28-705,30 0-737,-27 0-1120,-27 0-7111</inkml:trace>
  <inkml:trace contextRef="#ctx0" brushRef="#br1" timeOffset="92612.29">8501 13605 11434,'0'-27'1570,"0"0"-673,0 2 928,0-3-319,0 3-161,-26 25-576,0 0-481,0 0-384,-1 25 32,0 3 32,1-3-160,-1 29 96,2-1-225,25-28 161,0 3 96,0-2 32,52 0 128,-26 2 32,28-28-160,-28 0 128,26 26-96,-25-26 0,1 26-64,-1-26 96,-27 27 32,0-27 129,-27 25 63,-1-25-32,-25 28-160,27-28-256,-27 0-1089,26 0-897,1 0-2178</inkml:trace>
  <inkml:trace contextRef="#ctx0" brushRef="#br1" timeOffset="92951.31">9057 13631 12107,'55'-26'4164,"-55"-1"-3235,-28 0-193,-25 27-191,1 0 32,-2 0-257,-24 27-384,-2 0 96,28-1-32,25 26 0,0-24-192,27-2 64,54 0 63,-30 2 65,57-28 97,-29 26-194,1-26 194,1 0-65,-2 0 32,-26 0-64,-26 0 32,0 0 416,-26 26-64,-26 1-319,-2-2 31,1 3-64,1-1-32,25-2-128,-27-25-225,54 27-736,0-27-897,0-27-1217,54 27-2274</inkml:trace>
  <inkml:trace contextRef="#ctx0" brushRef="#br1" timeOffset="93110.32">9268 13711 12139,'55'0'2434,"-29"26"-1185,-26-26-159,0 54-162,0-28-479,-26 27-481,26-28-32,0 30-769,0-30-384,0 2-32,26-27-641,-26 0-1505,27 0-1666</inkml:trace>
  <inkml:trace contextRef="#ctx0" brushRef="#br1" timeOffset="93233.33">9376 13551 12395,'-27'-25'609,"27"25"-417,-26 0 288,26 25-480,26 2-480,1 0-1634,-2-27-3139</inkml:trace>
  <inkml:trace contextRef="#ctx0" brushRef="#br1" timeOffset="93449.34">9773 12969 9064,'-26'-27'1473,"-2"54"-31,1-1 416,27 54-257,-24-28-352,24 28-704,0 0-353,0 26-128,24-26-96,-24-2-448,0 2-1282,27-28-2210,-27 28-3107</inkml:trace>
  <inkml:trace contextRef="#ctx0" brushRef="#br1" timeOffset="93622.35">9587 13683 10121,'-27'-52'3491,"2"26"-1985,50-1-673,2 27-289,-1 0 97,53-27-353,2 27-256,-2 0-32,26 0 0,-25 0-384,-28 0-577,2 0-801,-1 27-1953,-28-27-6183</inkml:trace>
  <inkml:trace contextRef="#ctx0" brushRef="#br1" timeOffset="93738.36">10169 13631 12267,'-53'52'449,"53"-24"543,0-2 1026,0-26-1537,27 26-801,-1 2-769,1-28-577,-2 26-896,-25-26-4870</inkml:trace>
  <inkml:trace contextRef="#ctx0" brushRef="#br1" timeOffset="93868.36">10196 13366 14765,'-27'-27'673,"27"27"-1281,-26 0 127,26 27-1921,0-27-7431</inkml:trace>
  <inkml:trace contextRef="#ctx0" brushRef="#br1" timeOffset="94646.4">10513 13551 13773,'0'0'576,"-26"0"-512,26 0 192,-26 0-127,0 27-65,26 0-32,-27-1-64,27 26 32,0 2 0,27 0-32,-1-2-33,0-25 65,27-2 0,0-25 97,-1 28-65,2-56-64,0 28-97,-3-25-191,4-2-128,-29 1 191,-2-28-159,4 28-417,-28 0-480,0 26-1249,-28 0 127,4 0 1731,-2 26 896,-2 0 1153,1 2 353,0-2-385,3 0-480,24 1-32,24-27-65,3 25-480,0-25-224,27 0-64,-30-25 32,31-2 0,-2 27-32,-27-26-160,-26 0 224,26-2-32,-26 28-32,-26-26-224,26 26 288,0 0 224,-26 26 257,26-26-129,0 28-192,0-2-96,26 0-64,0 1-32,1-27-288,26 0-64,-27 0 64,27 0 191,-26-27 65,25 1-448,-26 0-577,-26-2-160,27-24-257,-27-1 994,0 0-225,0-26-1697</inkml:trace>
  <inkml:trace contextRef="#ctx0" brushRef="#br1" timeOffset="95165.43">11281 13127 9545,'0'54'1889,"0"24"-415,0 2 159,0 0-63,0 27-353,0-28-993,26-1-128,0 2-352,1-26-160,0-1-97,1-28-192,-28 3-127,0-1-1,0-27 256,-28-27-768,1-1 192,0 3 1057,-25-2 320,-1-25 609,26 24 929,1 2-289,26 0-800,0-2-449,26 3-160,28-2-32,-2 27-32,28 0-32,-28-26-224,29 26-545,-2 0-609,-26 0-1152,-26 0-161,-1 0 1955,0 0 1280,-26 26 1570,0-26 385,0 27-898,0-2-672,0 29-545,0-28-288,0 2-64,26-2-128,-26 0-320,0-26-353,27 0 128,-27 0-288,27 0-800,-27-26-289,0 0 1025,0-28 320,0 28 641,0-27 224,0 0-64,-27-1 449,27 29 832,-27-28 1570,27 26-961,0 27-993,0 0-545,0 0-416,0 0-96,27 27-256,0-27-1314,-1 25-2626</inkml:trace>
  <inkml:trace contextRef="#ctx0" brushRef="#br1" timeOffset="95397.45">12076 13631 4356,'0'52'-2339,"0"-24"2436,0-2 2497,0 0 64,0 2-1056,0-28 384,52 26-256,-25-26-225,-1 0-96,28-26-95,-29 26-161,2-28 128,-27 2-288,0-28-257,0 29-447,0-2-193,-52 1-384,25 26-513,0-27-2018,-26 27-2242</inkml:trace>
  <inkml:trace contextRef="#ctx0" brushRef="#br1" timeOffset="95670.47">12500 13843 14830,'0'80'160,"0"-53"64,0-27 1506,0 0-353,0 0-352,0 0-192,0-55-449,0 30-128,24-28-64,3-1-128,-27 2-32,26 24-288,2 3-64,23-2 256,-23 27 160,-28 27 160,27-2 65,-27 29-161,0 0 0,0-2-128,26 0-128,-26-24-769,0-1-1730,0-2-2177</inkml:trace>
  <inkml:trace contextRef="#ctx0" brushRef="#br1" timeOffset="97812.59">6517 11565 32,'0'25'7142,"-26"-25"-7974,26 0 543,0 0 481,26 0 1442,1 0-129,-2 0-960,29 0-321,-1 0 64,-1 0 193,28 0 31,27-25-95,25 25-321,0 0-32,54 0-64,-2-27-32,28 27 32,-1-27 0,28 27 32,25 0 32,-24 0 128,-3 0 160,28 0-159,-27 0-97,-1 0-96,3 27-224,-3-27-33,29 0 129,-29 0 320,28 0 129,-27 0 928,-26-27 64,0 27-32,-54 0-480,-26 0-577,-26 0-288,-25 0-128,-2 0-449,-53 0-320,-26 0-768,0 0-3748</inkml:trace>
  <inkml:trace contextRef="#ctx0" brushRef="#br1" timeOffset="103530.92">6649 14611 11210,'-26'27'417,"-1"-27"159,27 0 417,0 0 480,-27 0-159,27 0-257,0 0-545,0 0-128,0 0 33,27 0 95,-27 0-127,27 0 31,-1 0-160,26-27 1,-25 27-65,0 0-96,-1 0-64,26 0 0,2 0-32,0 0-64,-3 27 96,56-27 0,-27 0-32,25 27 0,27-27 64,28 0 0,-28 0 96,27 0-320,25 0 256,2 0 0,0 0-96,24 0 32,4 0 96,23 0-96,2 0-32,-2-27 193,27 27-1,1 0-32,-1 0 32,-24-27 64,26 27-63,-29 0-1,0-25-96,1 25-32,-25 0-64,-26 0 32,-30 0-128,2 0 96,-27 0-192,0 0-65,-51 0-511,-2 0-257,-53 25-609,-26-25-736,-26 0-3235</inkml:trace>
  <inkml:trace contextRef="#ctx0" brushRef="#br1" timeOffset="111321.36">6252 14586 3715,'0'0'1409,"-27"0"129,27 0 480,0 0 32,-26 0 32,26 0-545,0-27-352,-27 27-128,27 0-64,-27 0-160,27 0-96,0 0-545,0 0-160,27 0 32,0 0 96,26 0-64,-1 0 0,29 0-96,-2 0 64,26 0-32,2 0-32,25 0-32,1 0 64,-1 0-416,52 0-385,-25-26-256,-26 26-288,-1 0-1698</inkml:trace>
  <inkml:trace contextRef="#ctx0" brushRef="#br1" timeOffset="115740.62">10567 1655 9032,'26'-26'641,"-26"0"-1,0 26 97,0 0-160,0 0 415,0 26-447,0-26-321,0 53 64,0 0 257,0 26 96,0 1-289,0-1-32,-26 1 65,26 52-193,-27 1-96,27 26-64,-27-27 0,27 1-64,0-26-32,27-29 96,-27 1 0,0-26 192,27 26 449,-27-24-225,26-3-384,-26 0 417,27 2-321,-2-27-32,-25-27 32,27 25 0,-27 1-224,27-26 288,-1 0 33,2 0 31,-4 0-96,3 0-32,0 0-384,1-26 480,22 26-192,5 0-64,-2-25-64,-1 25 64,28 0 96,-1-27-128,0 27-32,1 0 96,26 0-32,0-26 32,0 26-96,0 0 96,27 0 0,-28 0-64,27-28 96,0 28-96,0 0 128,0 0-128,28 0 161,-1-26-386,1 26 417,-4 0-160,4 0 0,-1 0-32,1 0 128,24 0-96,-26 0 33,1 0-1,28 0-32,-29 0-32,0 0 64,28 0-64,0 0 96,-2 0 0,2 0-192,0 0 128,-2 0 0,2-26 0,0 26 64,-2 0-64,2 0 96,-2 0-96,2 0 0,0 0-64,-27 0 0,25 0-1,3-27 98,-3 27-66,-26 0 66,29 0 63,-55 0-96,27 0-64,-27 0 96,-27 0 0,0 27-32,2-27 32,0 0-64,-2 0 96,-26 0-64,-26 0 32,-1 0-32,1 0 32,-25 0-128,-1 0 96,-27 0-32,27 0 128,-27 0 96,0 0 224,0-27-192,0 2-191,0-3 31,0 1 32,0 2-96,0-29-64,0 1 32,0 1 64,0-1 64,0-27-96,25 1 0,-25-1 0,0-25 0,0-2-32,0 2 32,0 25 96,0 28-352,0-30 352,0-23-96,-25 0-193,25-2-31,0-25-32,0 25 32,0 29 224,0-29-96,-27 28 0,27 26-97,0 0 97,0 1-64,-27 25-160,27-28-97,0 30 225,-28-2 320,28 27-256,-26-25 224,-1 25-256,3 0 64,-31 0 160,2 0-384,-52 25 512,26 2-352,-53-27 64,0 25 0,-28-25 64,-25 0 64,-26 0 0,-2 28-32,-25-28 96,-27 0 0,-27 27 0,1-27 64,-25 0-64,-2 0-288,-25 0 576,-2 0-448,1 0 64,-28 0 32,2 0 129,26 27-33,-1-27 128,-24 0 64,50 25-128,-24-25 289,25 0 63,2 0-63,24 0-193,28 0-96,-2 0-128,28 27-128,-1-27-192,55 26-1281,-1 1-3204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0-09T23:50:06.257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</inkml:brush>
    <inkml:brush xml:id="br2">
      <inkml:brushProperty name="width" value="0.05292" units="cm"/>
      <inkml:brushProperty name="height" value="0.05292" units="cm"/>
      <inkml:brushProperty name="color" value="#FF00FF"/>
    </inkml:brush>
    <inkml:brush xml:id="br3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5861 4351 800,'-27'0'2146,"27"0"-64,0 0-352,0 0-673,0 0-513,0-26-127,0 26 95,0 0-127,0 0-289,0 0-128,0 0 64,0 0-96,0 0 192,27 0 288,-27 0 65,0 0 95,0 0 225,0 0 0,0 0-33,0 0-223,28 0-97,-28 0-159,27 0-97,-27 0 0,24 0-128,2 0-32,2 0 64,-1 0-32,0 0 32,-3 0-64,4 0 0,25 0-32,-26 0 32,25 0-32,1 0 32,-1 26-32,1-26 65,2 0-1,-4 0-32,3 0 32,-3 0-128,30-26 64,-29 26 0,2 0 64,24 0-64,-24 0 0,27 0 0,-2 0 0,-2-27-64,4 27 0,-2 0 0,1 0 31,-1 0 33,-1 0 0,4 0-32,-5 0 0,4 0 64,-29 0-32,28 0 0,-1-27 32,26 27-32,-23 0 0,-4 0 0,2 0-64,-1 0 0,0 0-128,1 0-64,-2 0 192,4 0 32,23 0 64,-26 0-32,26 0 64,-25 0-64,-1 0 0,2 0 0,-4 0-32,29 0 32,2 0 32,-30 0-96,28 0 32,-1 0 32,-24 0 0,51 0 0,-26 0 32,-1 0 0,3 0 128,-3 0-128,-26 0 0,26 0-32,2 0 0,25 0 0,-25 0 0,25 0 32,0 0 32,0-25 385,0 25 447,28 0 161,-28-27-256,-27 27-384,0 0-225,1 0-128,-25-26-64,-2 26-64,1 0 64,-28 0-64,1 0 0,0 0-32,-1 0-65,-25 0-319,1 0-1025,-1 0-1570,-27 0-10762</inkml:trace>
  <inkml:trace contextRef="#ctx0" brushRef="#br0" timeOffset="19872.12">7554 5941 160,'27'0'961,"-27"0"-353,0 0 417,27 0 352,-27 0-63,0 0-129,0 0-224,28 0-64,-28-27 192,0 27 64,0 0-128,0 0-32,0 0 32,0 0-33,0 0-223,0 0 96,0 0 64,0 0-32,0 0-32,0 0-1,0 0-159,0 0-353,0 0-127,0 0-65,0 0 32,-28 0-96,28-27 0,-27 27-64,0 0 0,-25 0 0,26 0-128,-28 0 32,29 0-64,-28 27-32,26 0 32,-25-1-193,25 1 33,1 0 64,26-2-32,-27 28-65,27-26 257,27 25-128,-27 3 96,53-30-96,-28 3 32,29-3 128,-1 3 0,-1-1-129,1-27 290,-1 0-129,2-27 224,0 27-192,-30-28 192,31-25-32,-28 28 0,-27-2 1,26-26 31,-26 26-128,0-25-32,0 24-192,-26 3 256,26-2-128,0 27 0,-27-27-64,27 27 32,0 0-128,0 0-161,0 0 1,0 0-224,0 27 319,0 0 65,0 26 32,27-1-224,-1 28 63,-26 0 193,26 0 64,0-1 32,-26 26 0,27-25 32,-27 0-160,0-27 256,0 27 353,-27-28 256,1 0 31,0 3 65,-27-30 32,25 2-225,-23-2-31,-30-25-161,29 28-127,-28-56-257,1 28 0,26-25-256,1-2-97,25 27-159,1-25-737,-1 25-1281,54-27-1314,-1-1-6982</inkml:trace>
  <inkml:trace contextRef="#ctx0" brushRef="#br0" timeOffset="20521.16">8350 5251 6918,'0'0'2851,"0"-25"-1890,0 25 608,0 0-608,0 0-32,0 0-160,-26 0-577,26 0-224,-27 0-32,0 25 128,-1 30-32,4-30 32,-2 54 32,-29-26 0,28 54 64,3-27 96,-4 25 129,2 2 191,-1-2-95,27 2-65,0-3 33,0 4-129,27-28-192,-1-1-64,26 1-64,-25-28 96,28 1-160,-29-26 64,26-1 64,-25 1 32,0-27-64,-1 25 161,-26-25-482,26 0-287,-26 0-738,26 0-1088,-26-25-6630</inkml:trace>
  <inkml:trace contextRef="#ctx0" brushRef="#br0" timeOffset="21365.22">10942 5278 12940,'0'0'929,"0"-27"224,0 27-353,0 0-223,0 0 0,0 27-385,27-27 96,0 28-32,-27-3 129,28 2 223,22 25 129,-23 1-32,1 1 95,25 26-287,-27-2-193,0 2-96,1 27-192,0-28 129,-27 1-33,0 25-64,0-25 64,0 0-128,0 0 96,-27-1-96,0-26 224,27-1-416,-26 1 224,0-26-320,26 26-289,0-53-1185,-26 27-1857,26-27-6983</inkml:trace>
  <inkml:trace contextRef="#ctx0" brushRef="#br0" timeOffset="27252.55">4830 9279 2049,'0'0'8040,"0"-26"-7239,0 26 736,0 0 577,0-27-608,0 27-449,0-27-257,0 27-223,0-25 160,-26-2-65,26 27-287,-28-26-289,-26 26-192,2 0-64,-1 0-257,0 0-191,1 26-97,-2 26 32,28-25 481,0 26 96,0 26 32,26-26 64,26 1-32,0-1-32,0 0 32,28-27 64,-2 0 160,28-26 224,-28 0 161,28-26 32,-26 0-193,-3 0 96,4-28-191,-29 28-65,0-28 64,-26 29-160,0-28-224,0-1 96,0 28-256,0-1 128,0 27-224,0 0-257,-26 0-448,26 53 769,26 1 320,-26-1-160,26 26 192,1 1-96,0-2 0,-1 2 64,-26-1-32,26 1 0,-26-28 224,0 3 289,0-2 96,-26-2 159,-27-23-127,26-2 32,-25 1-129,-1 0-127,-26-27-545,-2 26 448,28-26-352,-26-26-320,26 26-321,1-27-32,-2 27-95,28 0-834,26-27-352,-26 27-96,52 0-3715</inkml:trace>
  <inkml:trace contextRef="#ctx0" brushRef="#br0" timeOffset="27742.58">5410 8538 3523,'0'-27'6150,"0"27"-6022,-26 0 416,26 27 641,0 0 353,-24-2-257,24 28-576,0 29-97,0-4 97,0 1 128,0 28 0,0-2-1,0-25-63,0 25-256,24-26-225,2 2-192,2-2-32,-1-26 96,0-27-96,-3 27-64,30-26-544,-27-1-1,0-26-864,-27 0-737,25 0-1121,2-26-6919</inkml:trace>
  <inkml:trace contextRef="#ctx0" brushRef="#br0" timeOffset="28153.6">5808 8989 9673,'0'0'1249,"26"0"-1089,1 0 865,1 26 0,-1-26-64,-3 26-256,30 0-289,-27-26 0,0 0 193,-3 27-97,4-27-384,-28 0-63,26 27 127,-26-1 256,-26 1 97,26-2-353,-28 2-96,28 0 32,-24-1-64,-3 1-64,27 0 96,0 26-64,0-28 32,0 3 0,27-28 225,-27 26 63,24 0-64,4-26-128,-2 0 161,1 27-129,0-27-128,-2 0-64,-25 0-64,27 0-577,-27 0-864,0 0-481,0 0-2722</inkml:trace>
  <inkml:trace contextRef="#ctx0" brushRef="#br0" timeOffset="28319.6">5781 9358 12844,'27'0'1505,"-1"0"-928,29-25 928,-4 25-128,30 0-448,-2 0-512,-26-27-289,-1 27-481,1 0-447,1 0-994,-29 0-2402</inkml:trace>
  <inkml:trace contextRef="#ctx0" brushRef="#br0" timeOffset="28658.62">6153 8565 12427,'27'25'1185,"25"-25"-608,-26 27 448,53 26 256,-26-26 321,2 26-577,22 26-609,-22-26-416,24 27 545,-53-1-225,1 1-64,-2-2-128,-25 2-64,0-26 32,0 24 0,0-24-96,-25-1-384,-2 0-96,-26-1-257,25-25-416,-23 26-673,23-26-2754</inkml:trace>
  <inkml:trace contextRef="#ctx0" brushRef="#br0" timeOffset="30700.75">7290 9067 12908,'0'27'768,"0"-27"321,27 0 1025,-27 0-224,53 0-480,-26 0-738,25-27-383,28 27-97,-28 0-224,3-26 64,-29 26-321,-2 0-832,3 0-897,1 0-256,-28 26-1345,0-26-5542</inkml:trace>
  <inkml:trace contextRef="#ctx0" brushRef="#br0" timeOffset="30851.76">7476 9199 8039,'-54'54'2563,"29"-54"-2499,25 0 864,25 26 1251,-25-26 159,27 0-801,26-26-736,-1 26-385,-25 0-416,28 0 0,-29 0-384,-2 0-1346,3 0-1665</inkml:trace>
  <inkml:trace contextRef="#ctx0" brushRef="#br0" timeOffset="31580.8">9938 7690 11082,'-28'0'-256,"28"25"256,0 3 480,0-1 449,-26 25-256,26 28-257,0-1-96,0 1-95,0-2-65,26 2-64,-26 0-32,28-28 0,-28 3-32,0-30-64,0 2-256,0 0-1058,0-1-2369</inkml:trace>
  <inkml:trace contextRef="#ctx0" brushRef="#br0" timeOffset="32084.83">8720 8882 4644,'-27'27'3683,"27"-27"-2049,0 0-225,-27 0-63,27 0 415,0 0-480,0 0-640,27 0-321,0-27 161,1 27-161,-4 0-128,30 0-32,0 0 1,24 0 95,1 0-160,28 0 64,26 0-96,-1 0 0,52 0-32,-25-25 128,54 25-96,-2 0-32,2-28-32,24 28 0,1-26 129,-28-2-65,4 28-64,-56-25-193,-24 0-127,-29 25-769,-52 0-224,-1 0-545,-52 0-1313,0 0-993,-26 0-1569</inkml:trace>
  <inkml:trace contextRef="#ctx0" brushRef="#br0" timeOffset="32777.87">8720 9571 3106,'0'-26'6631,"0"-1"-5606,0 27 352,0 0 160,0 0-287,0 0-321,0 0-385,0 0-384,0 0-32,0 27 449,0 25-129,28 1-63,-28 0-1,0 26 0,0 1-95,0-1-97,0-26-96,24 0-32,-24 1-64,0-1 32,26-26-128,-26-1-160,0 0-385,28-26-384,-28 26-673,0-26-1601,27 0-6053</inkml:trace>
  <inkml:trace contextRef="#ctx0" brushRef="#br0" timeOffset="33116.89">9170 9862 11947,'0'0'160,"0"0"352,0 0 898,26 0-33,-26 0-96,26 0-544,1 0-225,1 0-63,-1 0-257,23 0-96,5 0-64,-4 0 128,30 0-256,-29 0 128,1 0-32,1-27-128,-29 27-288,2 0-673,-1 0-929,-26 0-2787</inkml:trace>
  <inkml:trace contextRef="#ctx0" brushRef="#br0" timeOffset="33362.9">9488 9491 12459,'-28'27'-64,"28"0"385,0-1 1056,0 26 352,28 28-191,-28-1-769,0 1-609,0-28 32,26 28-256,-26-27 64,0 1-160,27-28-257,-27 1-447,27-27-1218,-27 27-4036</inkml:trace>
  <inkml:trace contextRef="#ctx0" brushRef="#br0" timeOffset="33952.94">10229 9969 6950,'27'0'1249,"-27"0"513,25 0-96,2 0-353,-1 0-577,1 0-511,1 0-33,-4-28 0,3 28 64,1-27 193,-2 2 31,-26-2 225,27 0 192,-27 1-65,0-1-479,0 0-97,-27 2-32,1-2 97,-2 1 127,1 26-64,3-27-224,-4 27-160,-25 0-128,26 27 96,-25-27-32,25 26-96,-26 1 64,26-2 64,2 29-96,25-28 160,0 28-64,0-29 64,25 30 64,2-30 32,0 28 192,26-27-159,26 2 127,-26-2-192,26-26-64,2 0 0,-29 0 96,28 0-256,-55 0-96,29-26-417,-28 26-608,1-28-545,-27 28-1120,0-26-7400</inkml:trace>
  <inkml:trace contextRef="#ctx0" brushRef="#br0" timeOffset="34342.96">10864 9306 10345,'-27'0'3043,"0"0"-2338,27 27 1024,-25-27-159,25 0-577,25 0-320,2 0-449,0 0-160,-1 0-128,1-27-417,-2 27-672,29 0-416,-26 0-1314,-2-27-6438</inkml:trace>
  <inkml:trace contextRef="#ctx0" brushRef="#br0" timeOffset="34752.98">11288 9121 6566,'26'0'2114,"1"0"-1698,-2 0 1410,2 0-64,26 0-97,-1 0-768,-25 0-545,28 0-256,-5 0 193,-22 0 159,-1 0-384,0 26-160,-27-26 0,0 27 32,-27-2-32,0 2 64,-1 0 32,4 26 32,24-26 0,-26-2-64,26 3 64,0-3 0,0 3 64,26-2 32,-2-26 32,31 26-32,-28-26 97,-1 0-33,0 0-96,0 0-96,1 0-320,-27 0-321,0 0-480,0 0-993,0 0-3363</inkml:trace>
  <inkml:trace contextRef="#ctx0" brushRef="#br0" timeOffset="34948.99">11420 9333 12523,'78'0'193,"-24"0"639,0 0-63,25 0 224,0 0-352,-26 0-866,0 0-2593</inkml:trace>
  <inkml:trace contextRef="#ctx0" brushRef="#br0" timeOffset="44544.54">2236 16326 5797,'-27'0'3171,"0"0"-1377,27 0-353,0 0-128,-26 0-448,-2-25-96,4 25-225,-3 0-191,0 0 31,-1 0 0,28 0 65,-26 0-129,26 0 193,26 0 31,2 0-224,-1 0-31,24 0-65,3 0-160,0 0-64,-2-27 0,1 27 32,26 0-32,-26 0-32,26 0 96,29 0-128,-3 0 96,0 0 0,27 0-32,0 27 32,-25-27-128,25 0 128,0 0-32,0 0 32,0 25 0,1-25 32,26 0-32,0 0 32,1 0 32,-2 0-64,0 0 64,0 0 1,2 0-65,-1 0 32,-27 0-96,1 0 64,26 0 32,-54 0-96,54 0 160,-26-25-128,-1 25 32,-26 0 32,-1 0-64,-52 0 0,2 0-641,-31 0-512,-24 0-705,0 0-1665</inkml:trace>
  <inkml:trace contextRef="#ctx0" brushRef="#br0" timeOffset="134653.7">886 13651 10121,'-54'0'1345,"27"0"-608,27 0 576,-27 0 65,27 0-65,-25 0-641,25 0-447,0 0 95,0 0 96,0-26-95,0 26-161,0 0 0,0 0 64,25 26 32,2-26-159,0 0 95,1 0 0,22 0-192,5 0 32,-2 0-32,-27 0-96,27 0 256,0 0-224,-1 0 0,-25 0 96,0 0-128,-1 0-96,-26 0-65,0 0-319,0 0-994,0 0-544,0 0-1825</inkml:trace>
  <inkml:trace contextRef="#ctx0" brushRef="#br0" timeOffset="134977.72">1229 13413 12299,'-27'26'288,"1"-26"-448,26 0 160,-26 27 385,26-27 511,0 0-319,26 25-449,0-25-64,1 28 0,26-28 64,-27 27-64,27-27-32,2 25-32,-29-25 0,-2 27 33,3-27-1,1 0 192,-28 0 448,0 27-95,0-27-289,-28 26-96,1-26-63,3 27-65,-2 0-64,-2-2-97,1-25-799,-26 28-418,53-3-928,-26-25-4004</inkml:trace>
  <inkml:trace contextRef="#ctx0" brushRef="#br0" timeOffset="135965.77">832 13837 3267,'-27'-27'3107,"27"27"-1922,0-27 576,-27 27-255,27 0-289,0-25-609,-25 25-447,25 0-193,0 0 0,0 0 32,0 0 32,0 25 32,0-25 96,0 27 32,0 0 128,25-1-160,-25 1-128,0 26 33,0-1-65,0 28 32,0-28-32,0 28 32,0 0-32,0-1 32,0 28-32,0-29 64,27 2 64,-27 0 0,0 27-32,27-55-64,-27 28 32,28-1 256,-28-26 33,0-1-161,0 1 160,26-25 1,-26 26 31,0-29 32,-26 2 1,26 26-289,0-26-32,0-1-96,0 26 64,0-25-64,0-27 32,0 27-32,0-27-32,0 26 32,0-26-64,0 0 64,0 0 64,0 0 32,26 0 32,-26 0 32,0 0 225,0 0-225,0 0-64,0 0 0,0 0-96,0 0 96,0 0-64,0 0 32,24 0-128,3 0 96,1 0-96,-1 27 160,25-27-160,-26 0 128,1 0-64,26 0 0,-1 0-96,-25 0 192,26 0-288,-27 0-64,27 0 224,-26 0-128,-27 0-33,0 0-63,0 0-64,0 0-513,0 0-1185,0 0-2338</inkml:trace>
  <inkml:trace contextRef="#ctx0" brushRef="#br0" timeOffset="136297.79">1334 15427 10441,'-26'0'801,"26"0"-673,-26 0 737,26 0-160,0 0-65,0 0-31,26 0-321,-26 26 97,26-26 95,1 26-192,0-26-192,1 27-64,-2-27-32,-2 0 0,3 27-32,1-27 32,-1 0-64,-27 26 96,26-26 32,-26 27 97,0-27-1,-26 25 32,26 2-32,-27 0 192,-28-1 65,31 28-161,-30-29-256,27 28-128,-26-27-801,27 28-1153,0 0-3523</inkml:trace>
  <inkml:trace contextRef="#ctx0" brushRef="#br0" timeOffset="146285.34">3268 9518 5477,'26'0'1249,"-26"0"-1185,27 0 32,-2 0 577,2-27 608,-27 27-384,27 0-673,-1 0-128,1 0 160,-27 0 225,25 0 95,2 0-223,0 0-129,26 0-160,-53 0 0,28-26 0,-4 26-96,-24 0-32,27 0-32,-27 0 0,0 0-128,0 0-97,0 0 65,0 0-64,26 0-225,-26 0-416,28 0-929,-28 0-3042</inkml:trace>
  <inkml:trace contextRef="#ctx0" brushRef="#br0" timeOffset="146644.37">3558 9279 8231,'0'0'289,"0"0"-353,27 0 672,-27 27 769,28-27 33,-4 0-674,-24 27-575,53-27-1,-25 25 0,-1-25 160,-3 28-256,4-28 0,-1 25-64,-1-25 0,1 28 64,-27-28-32,0 26 32,0 0 385,0-26 95,0 27-31,0 0-65,-27-27-159,1 26-97,-29 0-192,31 0-32,24-26-96,-27 27-193,-1 0-383,2-1-1250,26 1-4004</inkml:trace>
  <inkml:trace contextRef="#ctx0" brushRef="#br1" timeOffset="164164.37">12292 4907 5349,'0'0'2370,"0"0"-673,-24 0-287,24 0-33,0-26-448,0 26-256,0 0-97,0 0-63,0 0-65,0 0-256,24 0-96,-24 0 0,28 0-32,25 0-32,-26 26-32,25-26 0,-26 0 0,28 0 0,-2 0 0,-26 0-32,29 0 0,-28 27 64,-3-27-64,2 27 32,2-1 0,-1-26 0,0 27 0,-27-2 0,25-25 32,-25 28-32,0-2 32,27 0 1,-27 1 31,0 0-64,0-1 0,0 26 32,0-25-64,0 26 32,0-26 0,0 25 32,0 1-32,0 1 32,0-1-64,26-1 64,-26 1-32,0 1 0,0 26 64,0-27-64,-26-1-64,26 1 128,0 1-32,-27 24 0,27-24 96,0-1 64,0-1-96,-25 29 0,25-54 0,0 25-64,0 1-32,25 1 225,-25-29-418,27 2 706,-27 26-417,26-26 32,1-1 32,-27 26-128,27-24 64,-27 24-96,25-24 64,-25-2 65,27 0-1,-1 1 96,1-2 96,0 3-128,-2-1 33,2-2-1,-1 2-96,1-2-32,1 3-96,23-1 32,3-27-32,-3 0-96,4 0 64,-29 0-32,1 0 64,-2 0-32,2 0 32,0 0 0,-27 0 0,0 0 32,0 0-64,0-27 0,0 27-96,0-28-97,-27 3 97,0 25 64,2 0 64,-2-27-64,1 27 64,-1 27-64,27-27 0,-28 0 32,4 0-32,24 25 32,-27-25-96,27 28 32,0-28-32,-28 27 224,28 0-160,-26-2 64,26 2-32,0-1 96,0 1-64,-27 0 64,27-1 0,0 1 32,0-2 64,-24 2-192,24 0 32,0 27 32,0-28-96,0 0 160,0 0 224,0 0-31,0 29-65,0-30-160,0 2 0,0-2 0,0 30-32,24-30 0,-24 2 32,0 0-64,0-1 0,0 28 32,27-29 32,-27 28 32,0 1 193,0-1-225,0 26-32,0-25 32,0 25-64,0 1 96,0-28 32,0 28 32,26-1-32,-26 29 32,0-30-160,0 1 0,28 1 161,-28-1-129,0 27 32,0-27 64,0 28-32,-28-29 0,28 29 64,0-28-96,0 1-32,0 25 64,0-25-32,0-1 32,0-26-160,0 26 160,0-25-128,-26 26 129,-1-28 95,27 2-96,-52-1 192,25-1-288,-26 1 128,28 1-96,-55-1-32,28-26-32,-2 25 32,-24-26-192,-30 1 160,29 0 32,-26-27-32,25 26 96,-26-26-160,28 0-320,24 0-866,-24 0-1536,23-26-1026,2-1-9705</inkml:trace>
  <inkml:trace contextRef="#ctx0" brushRef="#br1" timeOffset="165318.44">14225 6947 10153,'0'28'577,"0"-28"127,0 0-63,0 0 64,0 0 384,27 0-193,-1 0-319,-26 27-64,27-27-97,25 0-192,-25 0-192,27 0-192,-3 0 0,30-27 128,-29-1 64,28 3 128,-1-28 64,2-1-160,25 2-32,-28-1-64,2 0-224,-1-27 32,0 1 128,-26-1-64,26 1 416,-26-2-64,-26-24 64,25-2 65,-26 2-129,2-1-64,26-26 0,-30 26 32,4-1-128,-28-25-32,26 25 32,1-25-32,-27 0 0,27-1-32,-1 1 0,0 0 32,0-27-32,1 26 64,-27 1-128,27-28 32,-1 28 96,0 27 64,0-29-96,1 28 64,1 2-64,-1 24 0,-3 0 32,2 1-64,2-1 0,-1 27 0,25-1 0,-25-24 0,0 24 128,26 1-128,-28 1 32,29 25-32,-1-26 32,26 26-32,-25 2 64,24-2-64,0 1 32,4-1 32,-4 27 0,2-27 64,-1 27-96,-26 0 96,26 0-288,-24 0 512,23-26-320,28 26 32,-26 0 32,-2 0 65,-24 0 31,24 0-64,-23 0 0,-4 26 160,3-26-256,0 0 96,-28 0-96,26 0-32,2 0-32,-2 0 96,1 0-128,2 27 32,-31-27 96,2 0-192,1 0 128,1 0 0,-28 0-224,27-27-289,-27 27-288,24-26-352,-24 26-1153,0 0-1890,-24-26-4708</inkml:trace>
  <inkml:trace contextRef="#ctx0" brushRef="#br1" timeOffset="165592.47">18169 2391 8584,'-78'0'2658,"24"0"-1473,28 0 481,26 0-513,-26-28 224,26 28-736,26 0-161,0 0-63,1 0-289,52 0 160,1 0 0,-2 0-63,4 28-65,23-28-64,-26 26-96,-26 2-64,-1-28 96,1 26 192,-53-26 224,0 26 129,-26 0-321,-26 28-128,-28-1 129,1-1-193,-2-25-32,30-1 0,-4 1-609,29 0-1441,26-2-1889,0-25-10922</inkml:trace>
  <inkml:trace contextRef="#ctx0" brushRef="#br1" timeOffset="166746.53">19492 1437 14189,'0'-27'-32,"-24"27"-545,24 0 33,0 0 448,24 27 64,-24 26 64,27 27-32,1 25 0,-2 27 64,1 0 32,-27 2 160,0 24 449,0 2 224,0-28 0,0-52-97,0-1-319,0-52-129,0-27 353,0 0 192,0-27-801,0 0-705,0-25-319,0-1-194,0 0 258,25 27 127,-25 0 609,27 26 96,0-28 256,-1 28 64,1 0 97,-2 0 95,2 28-63,0-2-97,-1 53-96,1 1-160,-2-1 1,2-26-258,-27-1-479,27 1-577,-27 1-225,0-26-1569,0-3-4227</inkml:trace>
  <inkml:trace contextRef="#ctx0" brushRef="#br1" timeOffset="167539.57">20313 2497 5285,'0'0'6085,"0"0"-4739,0-26-33,0 26-609,0-26-415,0 26 159,0 0-224,0 0-352,0 0-192,0 0 160,-25 26 128,-2 0 32,1 54 64,-1-2-64,27 29 32,0-28-64,27 1 64,26-27 32,-28-28-96,55 3 64,-28-28 128,28 26 64,-28-26 97,30-26-65,-32-2 32,-22-22-64,-1-5 65,-27-25-225,0 28-32,-27-28-192,-25 28-1,-1-1-223,-26-1 224,-2 54 256,2-26 96,26 26 64,-26 26-128,26 1-128,53 26-64,0-26-32,0 25 64,53-25 32,26-1 64,1 1-32,-1-27 0,-1 0-64,-23 0 0,-2 0-256,-1 27-577,-25-27-1025,0 0-2241</inkml:trace>
  <inkml:trace contextRef="#ctx0" brushRef="#br1" timeOffset="168131.61">21373 1437 10217,'26'-52'2787,"-26"52"-2211,0-27 225,0 27-352,-26 0-481,26 0 256,-26 27 160,-1 25 32,27 1 65,-27 27-1,-1 25-95,4 1-33,-2 27-32,-1-28 129,27 29-449,0-56 64,27 29-192,23-28-289,5 1-223,-2-27-225,-1-26-32,2-1-352,-28 1-1153,0-27-2691</inkml:trace>
  <inkml:trace contextRef="#ctx0" brushRef="#br1" timeOffset="168369.63">21639 2153 15502,'0'-27'1281,"0"27"-1281,0 0-128,0 0 160,24 27 257,2-27 255,1 25-352,28 2-192,-3-1 32,1 28 32,26-26-32,-26-3-160,-1 0-448,1 3-353,-26-28-64,0 26-352,-2-26-1090,2 0-2850</inkml:trace>
  <inkml:trace contextRef="#ctx0" brushRef="#br1" timeOffset="168572.64">22140 2126 12812,'0'0'320,"-27"0"-192,27 0 897,-26 27 32,-1 25 416,-25-26-576,-1 28-608,26-1-193,-25-28-128,25 29-225,1-26-639,26-2-610,-28 0-672,56-26-1441,-28 0-3620</inkml:trace>
  <inkml:trace contextRef="#ctx0" brushRef="#br1" timeOffset="168852.65">22273 1570 12235,'-28'-80'4164,"28"80"-3876,0-27-288,0 27-192,28 0 480,-1 27 481,24 26-385,3-1-351,25 28 95,1 0-32,-28 26-64,1 0 32,-26 0 64,-27-1 32,0 2 160,0-29-127,-53 4-129,1-4-289,-2-24-607,1-28-802,28 26-2754</inkml:trace>
  <inkml:trace contextRef="#ctx0" brushRef="#br1" timeOffset="169451.69">23145 2231 14189,'0'0'288,"-25"0"1186,25 0-193,0 0-96,0-26-32,0 26-480,25 0 31,2-27-319,0 27 95,26 0-63,-1 0-289,1 0-96,-1 0-96,3 0-225,-2 0-191,-26 0-417,-2 0-448,2 0-321,0 0-448,-27 0-1890,0 0-6053</inkml:trace>
  <inkml:trace contextRef="#ctx0" brushRef="#br1" timeOffset="169682.7">23252 2313 17168,'-53'25'1025,"26"0"-993,27-25 512,0 0 33,0 28 576,27-28-416,26 0-641,-1 0-96,29 0-192,-2 0-129,-26 0-800,-1 0-1217,2 0-641,-1 0-2242</inkml:trace>
  <inkml:trace contextRef="#ctx0" brushRef="#br1" timeOffset="170785.76">26560 695 5445,'27'-26'4548,"-27"26"-3235,0 0 193,0-27-353,0 27-224,0 0-417,0 27-31,0-27 383,0 26-127,0 28 0,0-1-417,0 26-64,0-1-192,0 2-96,0 0 64,0 27-448,26-30-97,-26 5 129,0-30-128,27 1-161,-27 0-224,0-1-288,0-25-961,0-27-3523</inkml:trace>
  <inkml:trace contextRef="#ctx0" brushRef="#br1" timeOffset="171269.79">25027 2046 11979,'-55'0'448,"28"0"193,27 0 96,-26 0-65,26 0 577,0 0-352,0 0-544,0 0-161,0 0 288,0 0 129,0 0-225,26 0 129,-26 0-65,27 0-32,0 0 1,25 0-257,1 0 32,54 0 64,-2 0-63,27 0-97,27 0-128,27 0 32,0 0-481,24-27-255,29 27-193,-2 0 448,3 27 353,24-27-96,2 27 256,-29-27 96,27 0 32,-25 26 353,-27-26-33,-28 0-384,-24 27-192,-55-27-32,2 0-417,-29 27-896,-50-27-449,-1 0-1697,0 0-5670</inkml:trace>
  <inkml:trace contextRef="#ctx0" brushRef="#br1" timeOffset="173697.93">24945 2841 10890,'27'-27'897,"-27"27"-705,0 0 448,0 0 257,0 0 481,0 0-642,0 0-447,0 27 479,0 26-159,27 2-65,-27 23-95,28 1-97,-28 1-160,0-1-128,24 1 0,-24 0 33,0-2-65,0-24-64,0-1-97,26-28-447,-26 1-385,27 2-801,-27-28-1729,0 0-7495</inkml:trace>
  <inkml:trace contextRef="#ctx0" brushRef="#br1" timeOffset="173944.94">25448 3291 18097,'0'0'320,"27"0"-128,-27 0 64,26 0 353,28 0 0,-2 0-417,2-26-192,0 26 32,-2 0-32,1 0-32,-26 0-193,25 0-575,-52 0-129,26 0 32,-26 0-128,0 0-897,0-27-4260</inkml:trace>
  <inkml:trace contextRef="#ctx0" brushRef="#br1" timeOffset="174159.96">25688 2974 15694,'27'25'833,"-27"3"-801,0-2 224,24 27 193,-24 27-1,0-28-31,28 28-289,-28-28-160,0 3-321,26-3 225,-26-26-737,0 0-960,27 2-1987</inkml:trace>
  <inkml:trace contextRef="#ctx0" brushRef="#br1" timeOffset="175501.03">26745 3291 10602,'-26'27'2049,"26"-27"-2145,0 0 321,0 0 447,0 27 353,26-27 96,2 25-544,23-25-257,-23 0-32,25 0 257,-1 0-225,2-25-64,-1-2 1,-28 0 127,2 1 225,0-1-225,-27-25-128,0 25-64,0-26 193,-27 28-321,0-3-128,-25 2-64,-1-2-65,1 28-31,-1 28 0,-2-28 0,4 26 64,-3 27 32,27-26 64,27 51 64,0-24 32,27-1 0,-1-1 128,29 3 32,-3-3-96,1-26 96,26 0-64,-26 2 0,26-28-224,-26 0-448,-1 0-1186,2 0-544,-28-28-1441,-26 2-7911</inkml:trace>
  <inkml:trace contextRef="#ctx0" brushRef="#br1" timeOffset="175899.06">27353 2709 6694,'0'0'5349,"0"0"-4676,0 0 992,0 0-320,0 0-384,27 0-160,1 0 0,-1 0-481,-1 0-160,-2 0-128,4 0-160,-1 0-801,0 0-736,-1 0-1090,0 0-2786</inkml:trace>
  <inkml:trace contextRef="#ctx0" brushRef="#br1" timeOffset="176605.1">28149 2550 64,'0'0'11851,"0"0"-11723,0-27 448,0 27 321,0-26-480,-26 26 191,26 0-351,0 0-322,-27 0-95,0 0 96,1 26 32,0 1 0,0 26-32,-1-26-32,27 25 32,-28-25-32,56 26 32,-28-1-160,27 1-97,-1-26 1,26 0 128,-25 1 32,26-3 256,-1-25 160,2 0 160,-28 0 65,26-25 95,-25-3-95,0 1-1,-27 0 33,0 1 31,0-26-159,0 25-1,-27-26 0,0 26-95,1 0-129,-26 2-128,-2-2-128,28 1 96,-26 26-96,25 0-129,0-27 33,1 27 32,0 27 64,0-27-192,26 26 32,0 1 127,0-27 129,0 25 32,26 2 161,-26 0 31,26-1-32,27-26-32,-26 27-64,-1-27 64,26 0-96,-25 0-96,0 0 0,-1 0-64,-26 0-160,26 0-449,-26-27-1024,0 27-3780</inkml:trace>
  <inkml:trace contextRef="#ctx0" brushRef="#br1" timeOffset="177031.12">28520 2471 9064,'-28'0'961,"28"0"1730,0 0-674,0 0-863,0 0-450,0 0-255,28 0-257,23 0 32,-23 0-96,25 0 0,-26 0-128,25 0-256,-26 0-801,1 0-673,-27 0-3266</inkml:trace>
  <inkml:trace contextRef="#ctx0" brushRef="#br1" timeOffset="177225.13">28652 2471 10954,'27'26'769,"-27"-26"448,0 0 705,0 26-577,0 1 0,0 0-768,0-1-481,0 26-64,0-25-64,0 26-929,25-26-1249,-25 0-3235</inkml:trace>
  <inkml:trace contextRef="#ctx0" brushRef="#br1" timeOffset="177572.15">28889 2814 15150,'0'0'608,"0"0"-255,0 0 1569,0 0-994,0 0-255,27 0-481,0 0 32,25 27-191,2-1 95,-27-26-64,24 54-64,-23-54 32,-2 28-289,28-3-575,-54-25-770,25 0-768,-25 0-2306</inkml:trace>
  <inkml:trace contextRef="#ctx0" brushRef="#br1" timeOffset="177802.16">29235 2762 8231,'-27'0'1730,"0"27"-673,1-27 1633,-2 52-1056,-23-26-225,24 28-448,-1-1-833,2 0-32,26-27-416,-24 27-1089,-4-26-2755</inkml:trace>
  <inkml:trace contextRef="#ctx0" brushRef="#br2" timeOffset="182797.45">5940 8697 3747,'0'0'673,"-24"0"-2979</inkml:trace>
  <inkml:trace contextRef="#ctx0" brushRef="#br2" timeOffset="183266.48">5940 8697 1537,'26'-54'4196,"-26"54"-1473,-26 0-353,26-26-801,0 26-352,-24 0-512,24 0-385,-27 0-224,-1 0-128,1 0-128,1 0 64,-1 0-64,-25 26 32,25 28 64,-26-26 64,1 22-32,-1 4-64,1-1 32,25 27 0,0-1-32,27 1-97,0-2 33,0 2 160,27 27 0,0-28 96,51 1-32,-24-2 0,24-24-64,1-1-128,1-28 32,25 2 0,-23-27 128,-4-27 96,1-25-32,1 26-32,-28-54 32,-25 1 161,-1 0 191,1-2 97,-27 2-129,-27-1-224,-26-25-64,1 0-128,-28-2 32,1 28 545,1 1 736,24 23-800,-24 28-353,51 1-128,-28 26-64,29 0-449,26 0-1216,0 26-1282,0 1-3459</inkml:trace>
  <inkml:trace contextRef="#ctx0" brushRef="#br2" timeOffset="184464.55">8880 6922 5092,'0'0'2915,"0"0"-1634,0 0 65,0 25-353,0 3-193,0-28-255,0 27-257,0-2-32,24 2-160,-24-2 129,0 3 127,0 26 0,0-29 161,-24 28-33,-3 1-224,-28 24-127,5-24-1,-5 0-64,-24-2 128,-1 0 96,-25 3 97,0-3-1,-27-27-128,26 30-32,-28-30 1,28 29-257,1-28-129,26 1-319,-29 0 160,30-2 127,-1-25 65,-1 27 64,28-27 64,-1 26 32,-26-26 0,26 27-32,-2-27 0,-24 27 0,26-1-32,-26-26 32,26 27 0,1-2 32,-1 3 96,-2-2-31,4 0-33,23-26-32,2 28 64,26-28-64,-27 0 32,27 0 64,0 0 32,0 0-64,0 0 96,0 0-224,0 0 160,0 0-95,0 0-1,0 0-97,0 0-191,0 0-64,0 0-321,0 0-127,0 0-129,0 0-609,0 0-2113,-24-28-5542</inkml:trace>
  <inkml:trace contextRef="#ctx0" brushRef="#br2" timeOffset="184774.56">6496 7929 11787,'0'-27'1217,"0"27"-577,0 0 385,-27 27-736,27-27-225,-24 25-64,24 28 0,-28 1 32,28-1-32,-27 0 64,27-1 256,-26 2 0,26-28 33,0 1 31,0-2 0,0 3-31,0-28-129,0 0 32,26 27 161,1-27-97,1 0-64,23 0-128,3 0-96,-3 0-224,4 0-192,23 0-545,-24 0-352,-28-27-1090,26 27-6949</inkml:trace>
  <inkml:trace contextRef="#ctx0" brushRef="#br2" timeOffset="187536.72">11552 9889 10890,'0'25'256,"-27"2"64,27 1 641,-27-3 128,3 54-64,-4-25-416,2 52-385,-1 0-128,-25 0-32,-1 27 64,26-28 193,0 2-225,1-2 0,26-51 128,-26 24-64,26-23-128,0-30-224,0-25-385,26 27-383,-26-27-578,26-27-1953</inkml:trace>
  <inkml:trace contextRef="#ctx0" brushRef="#br2" timeOffset="187875.74">11288 9941 8423,'0'-27'3011,"0"27"-1249,0 0-641,0 0-737,0 0-223,26 0 31,26-25-96,2 25-160,0-27-257,-3 0-127,4 27 224,-5-26 224,-22 26-64,-1 0 128,-27 26 384,27 28 161,-27-29-321,0 30-192,0-2-96,0-2-96,0-23-577,0 25-1120,26-26-3204</inkml:trace>
  <inkml:trace contextRef="#ctx0" brushRef="#br2" timeOffset="188633.78">10202 11743 12171,'0'-26'1602,"0"-1"-898,0 0 129,0 2-32,0-2 160,-26 1-385,26 26-416,-27-27-64,0 27-64,-25 0-32,26 0-96,-29 27-224,4 26 128,23-1 128,2 1 64,-1 26 0,27 1-32,0 0-32,27-28-64,27 1-161,-3 1-127,30-28 128,-2 1 128,1-27 160,-1-27 32,-26 1 96,-1-1-192,3-25 64,-29 24 64,-26-24 32,-26-1-64,-2-1 0,-23 1-32,-4 28 32,-23-2 0,-2 27 64,1 0 0,26 0-64,-2 52-32,31-24 96,-3 24 0,27-25 0,51-1 65,-23 1-33,52 0-64,-28-27-96,28 0-96,-1 0-289,2 0-416,-30-27-1088,3 0-2307</inkml:trace>
  <inkml:trace contextRef="#ctx0" brushRef="#br2" timeOffset="188813.79">10705 11531 13676,'53'0'1730,"-26"0"-1249,-2-26 608,29 26-513,-28 0-95,26 0-321,-25 0-352,0-26-833,1 26-929,-28 0-1826,0 0-6630</inkml:trace>
  <inkml:trace contextRef="#ctx0" brushRef="#br2" timeOffset="188950.8">10917 11505 12619,'-27'53'897,"1"-26"32,26 26 160,0-28-320,0 55-577,0-26-384,0-1-897,26-1-641,1 1-608,-2-26-1954</inkml:trace>
  <inkml:trace contextRef="#ctx0" brushRef="#br2" timeOffset="189123.81">11129 11770 9641,'27'27'1889,"-1"-2"-992,0 3 288,0-28 193,1 25-834,0 29-640,26-28-961,-28-26-1313,2 27-1314,0 0-1697</inkml:trace>
  <inkml:trace contextRef="#ctx0" brushRef="#br2" timeOffset="189282.81">11393 11770 14541,'-79'80'417,"53"-28"159,-28 28 353,28-28-609,0 1-704,0 27-3492</inkml:trace>
  <inkml:trace contextRef="#ctx0" brushRef="#br3" timeOffset="206065.78">30080 8219 9641,'0'-26'832,"0"0"1122,0 26-96,-24-28-609,24 28-480,-28-25-385,1 25-159,-26 0-129,26 0-96,2 25-96,-28 3 63,26-2-95,0 28 64,27-2-96,0 0-32,0 3-160,27-30 95,26 2 1,-1 0 192,2-27 160,-28 0 0,29 0 64,-31-27 129,3-25-1,-1 25 128,-26-26-127,0 26-225,0-25-96,0 24-64,-26 28-1,26-26-127,0 52-224,0 2 288,26-2 160,-26 27 32,28 27 64,-1-1 128,-3-26 0,4 26 65,-28 1 63,0-27 64,0 0 161,0-27 224,-28 2-1,4-3 1,-3-25-192,-27 27-353,3-27-128,-4 0-96,2-27-320,1 27-289,-1 0-416,26-25-352,0-3-160,27 2-449,0-2-1377,27-22-4773</inkml:trace>
  <inkml:trace contextRef="#ctx0" brushRef="#br3" timeOffset="206361.8">30584 7822 15342,'0'-27'865,"0"27"-769,-27 0 96,27 0 321,-26 54 768,-1-1-288,0-1-321,27 55-191,-25-29 31,25 2-223,0 27-161,25-54-32,2 26-64,0-26 32,26-26-96,-28 0-224,29-2-609,-28-25-961,26 0-929,-25-25-3683</inkml:trace>
  <inkml:trace contextRef="#ctx0" brushRef="#br3" timeOffset="206657.81">30741 8087 15919,'27'0'224,"1"0"545,-1 0 704,-1 0-608,-2 0-449,4 0-288,-1 27-128,0-27-64,-27 25 64,26-25-96,-26 28-192,-26-2 352,26-26 32,-27 26-192,0 2 96,-1-2 64,28 0 192,0 1-352,0-2 512,0 3-319,28-1-65,-28-2 32,27 2-96,0 0-129,25-27-223,-26 0-449,-26 0-736,27 0-1378,-27 0-7399</inkml:trace>
  <inkml:trace contextRef="#ctx0" brushRef="#br3" timeOffset="206786.81">30768 8299 17360,'-27'0'0,"54"27"192,1-27 1346,25 0-257,-29 0-609,31 0-575,-2 0-226,-27 0-896,27 0-1313,0 0-2370</inkml:trace>
  <inkml:trace contextRef="#ctx0" brushRef="#br3" timeOffset="207017.84">31060 7875 15598,'80'-26'481,"-28"26"576,3 0 768,22 0-543,4 26-546,-2 28-768,-26-2-32,-1 1-32,-25 27-96,0-1-224,-54 1 127,27-2 193,-53 2-64,27-26-609,0-1-832,-28-1-1506,28-25-10186</inkml:trace>
  <inkml:trace contextRef="#ctx0" brushRef="#br3" timeOffset="210292.02">16264 13094 4516,'-27'28'929,"27"-28"-449,0 0 705,0 0 289,0 0-385,0 0-769,0 0-96,0 0 193,0 0 383,0 0 33,0 0-160,0 0-257,0 0-31,0 0 63,0 0-192,27 0 64,-27 0 33,0 0-1,0 0-64,27 0 97,-27 0-97,0 0-96,26 0-32,1 0 1,-27-28-33,25 28-96,2 0 32,0 0-64,-27 0 0,26 0 32,1 0-32,-27 0 32,25-25-32,2 25 0,0 0 32,-27 0 0,26 0 128,2 0-96,-4 0-32,3 0-32,0 0 0,-27 0 0,28 0 32,-2 0-32,-2 0 32,4 0 0,-1 0-32,0 0 0,-27 0 32,26 0-32,-26 0 128,27 0 0,-2 0-95,-25 0 31,27 0 32,0 0 0,-1 0-32,1 0-96,-2 0 0,2-27 128,0 27-96,-1 0 0,2 0 0,-4 0 0,3 0-32,1 0 32,-1 0 32,-1 0-32,-26 0-32,24 0 96,4 0-128,-1 0-160,0 0 480,-1 27-256,0-27-32,-26 0 0,26 0 128,1 0-128,0 0 32,-27 0 32,26 0-32,0 0 32,0-27-64,1 27 64,0 0 0,1 0-128,-28 0 96,24 0 32,2 0 64,-26 0-192,27 0 96,1 0 0,-28 0-32,27 0 64,-3 0-64,2-27 64,2 27-32,-1 0-32,0 0 32,-1 0-32,0 0 32,0 0-32,1 0 32,0 0-32,-27 0 32,26 0-64,0 0 128,0 0-128,1 0 64,0-26-32,1 26-64,-4 0-1,2 0-95,1 0 64,1 0 32,-1 0 128,-3 0-96,30 0 32,-27 0 0,0 0 0,-2 0 0,2 0 32,-1 0 0,1 0-32,0 0 32,-2-27 0,2 27-64,-1 0 0,1 0-64,0 0-32,-2 0 63,2 0 65,-1 0 0,2-27 32,23 27 0,-24 0 0,1 0 0,-2 0 32,1 0-32,-27 0 0,27-25-32,-2 25 0,2 0 0,-1 0 32,1 0 0,0 0 32,-2 0-64,2 0 32,-27 0-32,26 0-32,1-27 64,0 27-32,-2 0 0,2 0 0,-1 0-32,2 0 96,-28 0-64,27 0 64,-3 0-64,3 0 32,1 0 0,-28 0 0,26-26-32,1 26 32,-2 0 0,2 0 0,0 0 0,-1 0 0,1 0 64,-2-27-64,2 27 32,-27 0 96,27-27-64,-1 27 0,26 0-64,-25 0 0,0-26 32,-1 26-64,2 0 32,-4-26 0,3 26 0,-27 0 0,27-28 64,1 28-64,-2 0 0,1-25-32,-2 25 128,2 0-96,0-27 33,-1 27-33,1 0 0,-2 0 0,2-26 32,0 26-32,-1 0 0,1-27 0,-2 27 32,-25-28 0,27 28 32,0 0 32,-1-25 0,2 25 0,-4 0-96,3-27 0,1 27 0,25-27 32,-53 27 32,24 0-64,4-25 32,-1 25 96,0-28 192,-27 28-223,26-27-1,0 27-32,0-25-32,-26 25-32,27 0 0,0-27 64,-1 27-64,-26-26 32,26 26 32,0 0 64,1-27-32,0 0-64,1 27-32,-4-26 96,2 0-64,1 26 0,28-26 32,-29-1-32,-2 0 32,-24 27 97,28-26-193,-1-1 160,0 0 160,-1 2-64,26 25-64,-52-28-64,27 3 1,0-2-65,25 0 128,-26 1-224,1-28 96,0 29-32,1-3 128,-4 3-64,2-2 32,1 0-64,1 27 128,-1-26-128,-3-1-96,4 0-256,-2 2 512,-26-2-576,27 1-257,0-1-544,-27 27-160,0-27-2371</inkml:trace>
  <inkml:trace contextRef="#ctx0" brushRef="#br3" timeOffset="212102.13">21928 11611 5829,'0'0'-512,"0"0"-2531,-25 0 1537,25 0 1026,0 0 864,0 0 1,0 0-482,0 0 226,0 0 1920,0 0 226,0 0-1122,0 0 320,0 0 257,0 0-673,0 0-801,0 0-224,25-26-64,-25 26-64,0 0 96,27-27 64,-27 27 256,26 0 385,-26 0-193,27-27-159,0 27-193,-27-26 0,25 0 96,2 26-64,26-28-224,-26 3 64,-2-3 33,2 3-1,27-2 256,-27 0-96,0 1 32,-3 26 1,4-27-97,-2 2 0,1 25-128,0-27 96,-2-1 32,2 28 64,-1-25 1,1-2-97,0 0-32,-27 27 0,25-25 0,-25-3 0,27 28 0,-1-27 0,-26 2 129,27 25-65,0-27-128,-2 1 0,2-1-64,-27 27 32,26-27-32,2 27 32,-28-26 0,27 26 64,-27-26-32,0 26-32,24-28 0,-24 28 0,0-25 0,27 25 0,-27 0 0,28-27 32,-28 1-32,26 26 64,-26-27-96,27 27 0,-27-27 0,25 27 32,-25-26 0,27 26 32,-27-27-32,27 27 0,-27-25 0,26 25-32,-26-27 32,0 27 0,27-28-32,-27 28 32,0 0 0,0 0 32,25 0 32,-25-25-32,0 25-32,0 0 0,0-27 32,0 27 0,27-27-32,-27 27-64,0 0 64,0-26-32,27 26 0,-27 0 0,0-27-64,0 27 0,26 0-97,-26-27-95,0 27-769,0 0-1185,0 0-5029</inkml:trace>
  <inkml:trace contextRef="#ctx0" brushRef="#br3" timeOffset="-214213.42">23277 10391 2466,'-25'0'2498,"25"0"-96,0 27-384,0-27-352,-27 0-577,27 0-224,0 0-353,0 0-352,27 0-63,-27-27 223,0 27 0,0 0 0,25 0 1,-25 0 63,0-25-96,0 25-95,0 0 95,0 0 64,0 0-96,0 0 33,0-27-129,0 27-32,0 0-64,27 0 0,-27-26-64,0 26 64,27 0 0,-27-27-64,0 27 64,26 0-32,-26-27 257,28 27-33,-28-26 0,24 26-32,-24-26-96,27 26 33,-27-26-65,0 26 0,28 0 96,-28-27-96,27 27 32,-27-27 32,26 27-64,-26-26 161,0 26-161,27-28-96,-27 28 0,0-26 0,25 26 0,-25-25 0,27 25 160,-27 0-224,0-28 224,27 28-160,-1-25 32,-26 25 128,27-28 64,-2 1-64,-25 2-127,27 25 127,-27-27 32,27 27 0,-27-27-96,26 27 192,-26-26-320,0 26 160,27-27-31,-27 0-33,25 2-64,2-2 0,0 27 32,-1-26 0,-26-1-64,28 27 32,-4-27-32,-24 27 96,27-26-96,1 26 0,-28-26 64,27 26-32,-27-26-32,26 26 64,-2-27 32,-24 0-64,28 1 0,-28 26 0,27-26 0,-27-2 0,27 28-32,-27-25 128,26 25-160,0-28 64,-26 3 0,26 25 0,-26-27 0,0 27 0,27-27 0,-27 27 0,0-26 0,27 26-32,-27 0 0,0 0 64,26-27-96,-26 27 64,26-27 0,-26 27 64,26-25-64,1 25 32,-27-27-32,27 27-64,-27-26-129,28-1 418,-4 27-193,-24 0-64,0-27 0,26 27 64,1 0-32,-27-26 32,28 26-32,-1-26-32,-27 0 64,26 26-64,0-27 32,-26 0-32,26 27 64,1-26 0,-27 26-64,0 0 64,27-27-64,-27 27 96,26-25-64,0 25 32,-26-28-64,26 2 64,1 26-64,-27-28 0,27 28-32,-1-25 64,0 25 0,-26-25 64,26 25-96,1-28 128,0 28-224,-27-27 128,28 27 0,-4-27-32,2 27 64,1-26-64,-27 26 64,28-27-32,-28 27 32,27 0-64,-3-25 32,-24 25-32,28-27 32,-2 27-32,-26-27 64,27 27-64,0 0 64,-27-26 64,0 26-96,25-27-32,-25 27 0,27-27 0,-1 27 32,-26 0 0,27-25 0,-27 25 96,27-27-224,-27 27 128,25 0-32,-25 0 32,27-28 0,-27 28 32,26 0-64,-26-25 96,27 25-64,-27 0 0,0 0-32,27-27 32,-27 27 32,0 0-128,25 0 192,-25 0-224,27 0 160,-1-26-32,-26 26 32,28 0-64,-1 0 64,-27-26-64,27 26 64,-27 0 64,24 0-289,-24-28 161,28 28 129,-28 0-162,26 0 33,1 0 32,-27 0 0,27 0 32,-2-26-64,-25 26 64,27 0 65,-27 0-194,26 0 97,1-26-32,-27 26 0,27 0 0,-27 0 32,25 0-32,-25 0 64,27 0-32,-1 0-32,-26-28 0,27 28 0,0 0 96,-27 0-128,25 0 96,2 0-64,-27 0 0,26 0-32,2 0 128,-1-25-96,-3 25 96,3 0 0,1 0-160,-28 0 128,26 0-32,1-27 0,-2 27-64,2 0 64,0 0-32,-1 0 32,1 0-192,-2 0 96,-25 0 32,27 0 32,0 0 96,-1-26-96,1 26 0,-2 0 32,2 0 0,0 0 0,-1 0 0,-26 0-96,28 0 192,-1 0-128,-3 0 32,-24 0-32,28 0 32,-1-27-32,-1 27 64,1 0-128,-2 0 96,2 0 0,0 0 32,-1 0-64,1 0 96,-2 0-160,2 0 96,0 0 0,-1-27 0,1 27-64,-2 0 160,2 0-192,0 0 32,-1 0 96,2 0-64,-4 0 0,3 0 32,1 0 0,-1 0-65,-1 0-159,-26 0-96,24 0 32,4 0 63,-1 0 129,0 0 96,25 0-32,-26 0-32,1 0 128,0 0-64,25 0-32,-26 0 0,28 0 0,-26 0 0,-2 0 0,-2 0-320,3 0 480,1 0-160,-1 0-64,-1 0 64,0 0 64,0 0-64,1 0 64,0 0-32,-1 0-32,0 0 128,27 0-128,-26 0 64,-1 0-32,0 0-64,0 0 128,1 0-64,0 0 32,1 0-64,-4 0 32,2 0 32,1 0-64,1 0 64,-1 0-64,-3 0 96,-24-26-32,54 26-128,-27 0 128,0 0-64,-2 0 64,2 0-32,26 0-32,-26 0 32,25 0 32,-26 0-32,1 0 0,0 0 32,25 0 0,-26 0 32,2 0-64,-1 0 32,0-27 64,-3 27-96,-24 0-288,0 0-1570,0 0-1249,-24 0-8199</inkml:trace>
  <inkml:trace contextRef="#ctx0" brushRef="#br0" timeOffset="-207032.01">23357 7875 4195,'28'0'1922,"-28"-26"-1377,24 26 1313,-24 0 31,0 0-223,0 0-705,0 0-609,0 0-64,27 0 161,-27 0-289,0 0-128,28 0-64,-1 0-448,26 0-417,-1 0-833,1-27-1473,-1 27-1858</inkml:trace>
  <inkml:trace contextRef="#ctx0" brushRef="#br0" timeOffset="-206859">23941 7822 1537,'24'27'641,"-24"-27"-609,27 0-64,1 0-32,-28 0 96,27 0-64,-1 0-65,-2 0 33,4 0 1025,-28-27 1474,27 27-1250,0 0-801,-27 0-384,26 0-32,0 0-545,0 0-3651</inkml:trace>
  <inkml:trace contextRef="#ctx0" brushRef="#br0" timeOffset="-206729.99">24416 7822 7655,'27'0'929,"-27"0"-737,28 0 1537,-4 0-159,2 0-609,1 0-801,1 0-448,-1 0-2339,-1 0-3010</inkml:trace>
  <inkml:trace contextRef="#ctx0" brushRef="#br0" timeOffset="-206606.99">24787 7849 4772,'53'26'3235,"-26"-26"-3523,-27-26 544,26 26-64,0 0-352,0 0-1826</inkml:trace>
  <inkml:trace contextRef="#ctx0" brushRef="#br0" timeOffset="-206505.98">25132 7849 4452,'27'0'224,"-3"0"-192,30 0 96,-27 0-320,0 0-321,25 0-1921</inkml:trace>
  <inkml:trace contextRef="#ctx0" brushRef="#br0" timeOffset="-206418.98">25448 7849 2626,'27'0'3651,"-27"0"-2273,0 0-866,26 0-352,-26 0-224,27 0-1121,-27 0-2979</inkml:trace>
  <inkml:trace contextRef="#ctx0" brushRef="#br0" timeOffset="-206245.97">25820 7849 2786,'52'0'641,"-25"0"416,-1 0 1025,-26 0 64,27 0 192,0 0-1377,-27 0-737,25 0-160,-25 0-64,27 0 64,-27 0-160,26 0-320,1 0-1218,-27 0-2306</inkml:trace>
  <inkml:trace contextRef="#ctx0" brushRef="#br0" timeOffset="-206115.96">26376 7902 6534,'52'0'2242,"-52"0"-2274,27 0 64,-27 0-1089,26 0-3524</inkml:trace>
  <inkml:trace contextRef="#ctx0" brushRef="#br0" timeOffset="-205964.95">26824 7902 12523,'55'0'32,"-55"0"129,26-27 1184,1 27-1153,-27 0-352,25 0-1346,-25 0-3202</inkml:trace>
  <inkml:trace contextRef="#ctx0" brushRef="#br0" timeOffset="-205834.94">27329 7929 1281,'24'-27'-128</inkml:trace>
  <inkml:trace contextRef="#ctx0" brushRef="#br0" timeOffset="-205546.93">28201 7822 8295,'27'0'833,"-27"0"-993,27 0 1729,-27 0-1056,0 0-1762,26 0-4164</inkml:trace>
  <inkml:trace contextRef="#ctx0" brushRef="#br0" timeOffset="-205401.92">28492 7849 12459,'28'0'160,"-1"0"-95,-3 0 1312,-24 0-897,0 0-480,0 0-833,0 0-2530</inkml:trace>
  <inkml:trace contextRef="#ctx0" brushRef="#br0" timeOffset="-204803.88">27143 7902 6758,'0'0'1025,"26"0"448,-26 0 1378,27 0-1089,-2 0-801,2-27-641,0 27-256,-1 0 64,2 0-224,-4 0-1570,3 0-6694</inkml:trace>
  <inkml:trace contextRef="#ctx0" brushRef="#br0" timeOffset="-204673.88">27777 7875 11787,'27'0'288,"0"0"-2722,1 0-1378</inkml:trace>
  <inkml:trace contextRef="#ctx0" brushRef="#br0" timeOffset="-204536.87">28201 7902 10794,'80'0'1825,"-54"0"-1728,0 0 159,1 0 352,0 0-319,-27 0-1603,0 0-4355</inkml:trace>
  <inkml:trace contextRef="#ctx0" brushRef="#br0" timeOffset="-201845.72">19387 13413 12940,'26'0'-1986,"-26"0"-6534,0-26 7239,-26 26 3363,26 0 576,-27 26-2049,2-26 223,-2 0 1539,0 0-674,-26 0-1184,28 0-481,-2 0-256,-26 0-449,1 0-5060</inkml:trace>
  <inkml:trace contextRef="#ctx0" brushRef="#br0" timeOffset="-201586.7">17827 13359 6854,'-108'0'2530,"56"0"-2722,-2 0-288,2 0 448,26 0 320,-28 0-288,28 0-673,0 28-960,0-28-577,-1 0-1089</inkml:trace>
  <inkml:trace contextRef="#ctx0" brushRef="#br0" timeOffset="-201058.67">15656 13147 2754,'-27'0'-32,"0"27"513,-27-27 1408,2 27 578,-2-1-257,2 1-1409,-1 0-609,0-1 448,27 0 481,0 0-448,-1 2-353,54-2-31,-1 0 31,26 1-480,28-2-1346,-1 3-4387</inkml:trace>
  <inkml:trace contextRef="#ctx0" brushRef="#br3" timeOffset="-198968.55">30584 13491 13965,'25'0'768,"2"0"-671,26 0 735,-1 0 193,3 0 32,-2 0-224,-1 0-737,-25 0-96,26 28 0,-27-28-96,0 27 0,-26-2 0,0 2 96,-52 26 96,-1 1 96,-26-1 193,26-1-97,-2 1 32,31-26-224,24 26 96,24-27 33,31 0 159,-2-26-32,-29 28-192,31-28-63,-28 0-162,25 0-383,-26 0-769,1 0-1025,-27 0-2274</inkml:trace>
  <inkml:trace contextRef="#ctx0" brushRef="#br3" timeOffset="-198816.54">30531 13837 13004,'26'-27'1249,"1"27"-448,52-27 1313,-1 27-705,4 0-160,-4 0-800,-24 0-321,24 0-320,-24 0-1442,24 0-576,4 0-3716</inkml:trace>
  <inkml:trace contextRef="#ctx0" brushRef="#br3" timeOffset="-185817.8">24125 10949 3587,'0'53'448,"0"-28"-31,0 2 736,0 1-128,0 24 416,0 0 161,0 28-97,27-27-320,-27 54-32,0-28-320,0 27-384,-27 0-193,27-1-64,0 2 96,0-2-96,0 2-63,0-27-97,0-2 32,0 2-32,0-28 32,0 3 64,0-3-32,0 0-64,27-24-32,-27 25-256,0-26-161,0-2-63,0 3 95,27-28-95,-27 26-97,0-26-319,0 0-482,-27 0 65,27 0 993,0 0 448,-27 26-96,27-26-160,0 0-225,0 0 225,0 27 128,0-27 0,0 0 0,0 27 0,0-27 225,0 0 479,-28 0-415,28 26-354,0-26-287,0 0 256,0 0 64,0 0-32,0 0-929,0 0-2723,0 0-640</inkml:trace>
  <inkml:trace contextRef="#ctx0" brushRef="#br3" timeOffset="-185693.79">24097 12910 640,'-24'25'929,"24"-25"-545,0 0 385,0 0-256,0 0-1987</inkml:trace>
  <inkml:trace contextRef="#ctx0" brushRef="#br3" timeOffset="-185486.78">24125 12777 512,'0'-26'10634,"-28"26"-10057,28 0 640,0 0 0,0 0-448,0 26 31,0 0 33,28 28-64,-28 24-96,0-24-353,0-1-288,27-1 256,-27 1-160,0 1 0,0-28-96,0 1-32,0 0-96,0-27-576,0 26-610,0-26-767,0-26-1699,0 26-6181</inkml:trace>
  <inkml:trace contextRef="#ctx0" brushRef="#br3" timeOffset="-185227.76">23913 13015 9673,'0'-26'1473,"0"-1"-1217,0 27 833,28 0-288,-28 0-481,0 27 1,24-1 95,-24 28-96,27-1 97,1-1-1,-28 1-288,53-26-96,-29 0 32,4-1 353,26-26 576,-28 0-193,0 0-223,0-26-225,1-28 1,0 1-706,-1 1-1729,-26-28-2498</inkml:trace>
  <inkml:trace contextRef="#ctx0" brushRef="#br3" timeOffset="-184591.73">24152 8247 10505,'-27'0'801,"27"0"-865,0 26 0,0 0 64,0 1 192,0 26 129,0 53-225,0-1 0,0 30 320,-28-3 289,4 52-33,-2 1 161,-1 0-96,-28 27-193,31-26 65,-4-26 192,28-2-289,28-52-159,-4 0-33,3 0-96,1-26-160,-28 0-64,27-28 0,-27-26-96,0 28-448,0-54-257,0 26 96,0-26-288,0-26-1153,-27-1-2370</inkml:trace>
  <inkml:trace contextRef="#ctx0" brushRef="#br3" timeOffset="-184224.72">23808 8670 1729,'0'-80'6246,"-27"55"-2691,27 25-1633,27-27-544,-27 0-289,25 1-289,29-28-191,-28 2-129,26-1-31,-25 0-129,28 27 129,-29-28 63,-2 28-320,-24-2-192,28 3-96,-28 25 0,27 0-192,0 0-33,-1 53 289,0-1 96,27 28-64,0 0 65,-1-1-578,30-26 33,-5 1-129,4-2-32,-29-26-352,2-26-736,-28 0-2563</inkml:trace>
  <inkml:trace contextRef="#ctx0" brushRef="#br3" timeOffset="-181482.55">5544 2550 8456,'0'-27'3651,"0"27"-2690,0 0-641,0 27-32,0 0 577,0-1 128,0 1-576,0 25-289,0 1 0,0 26 64,26 1 96,-26-25 129,27 23-129,-27 28-192,0-1-64,-27 2 32,27-2-32,-26 28-64,26-27-32,-28 0 0,28-27 32,0 1 0,28-1 64,-28-26-32,0-1 32,0-24 0,26 25 0,-26-53 0,0 27 64,0-2-32,0-25 128,0 0 1,0 27-1,0-27 0,0 0-32,0 0-128,0 0 64,0 0 0,0 0-64,0 0-32,0 0-32,0 0 32,0 0 32,0 27-64,0-27 64,0 0-32,0 0-32,0 0 64,0 0 0,0 26 225,0-26-161,27 0-32,-27 27 128,27-27 160,-2 0-127,2 0-97,-1 27-32,1-27-32,0 0-96,-2 0 32,2 26-64,-1-26 128,29 26-32,-28-26 32,23 0-128,5 0 160,-4 0-64,3 0-32,0 0 0,-2 0 32,28 0-32,-28 0 32,1 0-64,26 0 64,-25 0-64,25 0 128,1 0-96,-1 0 0,-26 0 0,52 0 0,-50 0-128,24 0 64,-2 0-96,4 0 224,-29 0-96,28 0 32,-1 0-64,1 0 224,-1 0-224,-1 0 96,4 0 0,-4 0-96,2-26 64,26 26-96,-28 0 96,30 0-64,-29-26 64,0 26 32,1 0-64,-2 0 128,-24 0-32,24 0 0,-24 0-96,24 0 0,4 0 32,-4 0-288,1 0 127,1 0 33,-1 0-32,2-27 64,-4 27 96,5 0 0,-4-27 288,1 27-128,1 0-31,-1 0-33,2 0-64,-4-26-32,2 26 0,29 0-32,-29-27-96,1 27-65,-2-27 193,1 27-64,2 0 64,-2 0 64,1 0 129,-1 0-1,26 0-96,-25 0-32,-1 0-64,-1 0 0,4 0 32,23 0 0,-25 0-64,-1-25 32,-1 25 0,-24 0 0,24 0 0,4 0 0,-30 0 0,28 25 32,-2-25-64,2 0 32,-1 0 0,26 0 0,-50 27-32,24-27 32,1 0 96,-28 0-128,28 0 64,-28 0-32,29 0 32,-30 0-32,3 0-32,0 0-160,-29 27 512,28-27-384,-26 0 64,0 0-32,-27 0 0,0 0-160,25-27 512,-25 27-160,0 0 0,0 0-64,-25 0-31,25-27-65,0 27 0,-27 0 96,27-25-192,0 25 31,-27-27 97,27 27-96,-26-26 32,-1-1 0,27-26 0,-25 26 128,-2-26-352,27-1 128,-27 2-64,27-1 32,-28-26 0,28-1 192,-26 0-161,2 2 65,24-2 128,-27-27-384,27 28 416,0-1-224,0 2 96,0 26-192,0-30 32,0 32 96,0-5 0,0-25-65,0 55 65,0-29 32,-28 28-32,28-1-352,0 0 544,-27 2-32,27-2-128,-26 27 32,26-26-64,0 26 64,-26 0 32,26-27 96,0 27-64,-26 0-256,-1-27 224,0 27 256,1 0-224,0 0-96,-27 0 64,26 0 32,-27 0 0,-24 0-32,24 0 0,-25 0-64,0 0-64,26 0 32,0 0 64,1 0-33,-28 0 130,1 0-97,0 0-1,-29 0-191,3 0 224,0 0 289,25 0-354,-54 0 162,29 0-129,0 0 96,-27 0-160,26-26 160,-26 26-64,27 0 0,-28 0-32,26 0 32,-25 0 0,25 0 128,-25 0-192,0 0 224,0 0-160,0 0 160,-1 0-224,1 0 384,0-26-352,-27 26 0,26 0 128,1 0-96,-27 0 0,27 0-32,-28 0 160,2-26-192,26 26 128,-26 0 225,-2 0-193,2 0 256,-1 0-64,-1 0-192,-24 26-96,-1-26-64,25 26-32,1-26 64,2 26 96,-2-26-96,-28 0-64,29 27 224,-26-27-224,-3 0-416,55 0-1634,0 27-10058</inkml:trace>
  <inkml:trace contextRef="#ctx0" brushRef="#br0" timeOffset="-165742.65">18804 377 10281,'0'-26'1378,"0"0"159,0 26-256,0-27-384,0 27-64,27 0-64,-27 0-289,0 0-256,0 0 32,26 27 33,-26-27-193,0 26-32,0 0-128,0 28 96,0-2-64,28 28 64,-28-1-32,0 28 32,0-2-32,27 0-32,-27 29-32,0-1 64,0-1 0,0 27 96,0-27-128,-27 0 32,27 1 32,0 26 96,0-1-256,0 2 160,0 26 96,0-1-192,27-26 0,-3-27 32,-24-26-64,27 0 96,-27 26 0,28-26-160,-28 1 64,26-2 32,-26-25 160,0 26-192,0-28 31,0 4 130,27-5-65,-27 4 32,0-2 0,0 1-32,27-1-32,-27 1 64,0-2-64,25-23 64,-25-3-32,0 0 32,27 3-64,-27-30 160,0 28 0,26-26-128,1 0 128,-27-1-64,52 1 64,-25-27 0,26 25-64,-1-25 32,1 28-64,2-28 0,24 0-32,-1 26 129,29-26-129,-2 0 0,27 0-64,-26-26-33,54 26 33,-28-28 96,26 28-192,2-25 224,-2 25-192,0 0 192,1 0-64,28 0 32,-3 0-64,-26 0 64,29 0-32,24-27-32,-25 27 64,25 0-32,1 0-32,-1 0 64,2 0-32,-2-26 32,27 26 32,1 0 0,26-27-32,-27 27-96,27-27 64,-1 27-32,0-26-64,28-1 0,-27 27-256,26-25 64,1-2-1,-3 27 65,-22-28 192,22 28 32,-49 0 32,24 0-32,-26 0 32,-26-25-32,0 25 0,-28 0-32,29 0 32,-29 0 0,-25-27-32,1 27 32,-2-27 0,-26 27-64,-26-25-128,-1 25-96,-24-28-1,-29 1 129,2 2 96,-1-2 64,-28-26 64,2 0 128,-27 1 97,27-2-33,-27 1-32,0-26-64,-27-2-160,27-24 96,-27 26-96,27-28 0,-25 2 0,25-2 32,-27 1-64,1-26 32,26 0 0,-27 0 32,27-27-128,0 26 64,0 1 96,0 0-32,0 26-160,0 26 0,0-26-32,0-26 32,-27-2 128,27-24 0,0 0 64,0 25 64,0-27 64,0 53-32,0-25-32,27 28 65,-27 24-97,0 0-224,0 27-257,-27-27-255,27 28-161,0-1 96,0-1 289,-25 2 320,25 24 256,0 3 416,0-2 225,0 1-288,-27 0-353,27 26-224,-26 0 0,-2 0-161,1 0 1,3 0 64,-31 0 32,29 26 32,-26-26 128,-2 0 0,-24 0 96,-2-26 32,1 26-64,-26 0 0,-3 0 32,2 0-128,1 26 0,-27-26 0,0 0 0,-1 0 0,1 0 0,-27-26 0,-1 26 0,-25-28 0,1 2 0,-3 26 33,3-26-1,-1 26 0,-26 0-32,-2 0 32,2 0 32,-29 0-64,29 0 0,1 26 0,-30-26 0,2 0 0,0 26 0,0-26-64,-2 28 96,3-28-64,-27 0 64,25 26-32,2-26 32,-3 0 64,3 0 160,26-26-128,-29 26 160,3 0-192,-2 0-63,27 0 31,-27 0-257,2 0 161,0 0-64,-3 0 0,2-28 128,26 28-32,-25 0 0,24 0 96,2-26 0,-28 26-64,55 0-32,-2 0-448,2 0-1474,25 26-8039</inkml:trace>
  <inkml:trace contextRef="#ctx0" brushRef="#br0" timeOffset="-162530.47">17851 15479 3459,'-24'0'2146,"-3"0"-1121,27-26-801,-28 26-769,28-26-1280,0 26-930</inkml:trace>
  <inkml:trace contextRef="#ctx0" brushRef="#br0" timeOffset="-162062.44">17851 15215 12427,'26'0'513,"-26"0"-673,0 54 384,28-29 32,-1 55-128,0 25 0,-1 2-32,-26 25 33,26-27 319,-26 29-320,0-56 0,0 2 192,26-28 353,-26 2-64,-26-54 320,26 0 864,0-27-1408,-26-25-193,0-28-160,-1 1-64,0-27-128,-1-1 384,28 2-480,-26-27-673,52 26-64,2 26 576,-1 27 353,52 28 96,1-3-32,-28 28 32,28 28-96,-2 24 96,-23-26 0,-28 54-32,-27-28 64,0 28 129,-27-28 319,-54 2 353,29-1-64,-28-1-545,1-24-352,26-3-353,1-25-800,25 0-352,27 0-2883</inkml:trace>
  <inkml:trace contextRef="#ctx0" brushRef="#br0" timeOffset="-161276.39">18936 15665 14862,'-51'26'576,"-30"1"-576,29 25 384,-28 1-255,28 1-161,-1 26 0,1-28 0,52 28-129,0-27 1,25-28 96,2-25 32,53 0 64,-28 0-32,1-25 32,26-28 0,-25-1 32,-27 2 225,-3-1 31,-24 0-32,0-1-288,0 29 0,0-3 32,-24 28-32,24 28-128,-27-3 96,27 29 0,0-1 0,0-26 32,27 25-128,-3 1 128,3-26 32,1-1-32,-2-26 96,-26 0 160,27 0 161,0 0 191,-27-26-223,0-1 63,0-26-96,0 27-63,0-27-386,0 26 226,0-27-193,0 28-97,25 1 97,28 25 0,-26-28 0,25 28 32,-25 0 64,26 0-192,-26 0 160,25 0-32,-26 0 32,-26 28 32,28-28-64,-28 0 160,0 0-64,-28 0-32,28 0-64,-26 0 0,-1 25 32,2 1 32,-2 2 160,27-2-31,0 1-290,0 0 258,0 25-290,0-26 97,27 1 32,-2 0-160,2-27 64,27 0 96,-27 0 0,-3-27 96,3 0 32,1-25 64,-28-1 64,0 26 161,0-27-353,0 28-32,0 1 32,0-3 0,0 28-96,-28 0-64,28 28 0,0-3 64,0 1 64,0 28 32,0-27 0,28 26-32,-2-27-64,1 0-129,-2 1-191,2 0-1282,26-27-1889</inkml:trace>
  <inkml:trace contextRef="#ctx0" brushRef="#br0" timeOffset="-160395.34">19811 15665 10249,'-27'53'1794,"27"-1"-1698,0 27 449,-27-25 640,27 0-673,0-2-448,0 1-64,0-26 64,0-1 0,0-26 32,0 27 289,0-54 383,0 1-447,0-1 127,27-26-127,-27 1-289,27 25-289,-27-26 161,26-1-96,1 54 160,-2-25-64,-25 25 32,27 25 64,-27 1 96,27 28 0,-27-27-96,0 26 64,0-27-128,0 27 64,0-26-128,0-1-32,26-26 256,-26 0 288,0-26 161,0-1-161,0 0 129,0 1-65,0 0-160,0 0-640,28-1 32,-28 0-257,24 1 321,3 26 224,0 0 0,-27 0 32,28 26-32,-28 1 32,0 0 32,26-27 32,-26 52-224,0-26 224,27 1-577,-2 0-95,2-1-449,26-26-160,-26 27 31,-2-27 802,29-27 448,-28 27 96,1-53 609,-2 26 480,2 1 289,0 0 31,-27 0-288,0-28-31,0 54-770,-27-26-512,0 26 160,2 0-256,-2 0-32,1 26 0,-1 28-97,0-28 97,27 26-96,0-25 224,27 26-64,0-26-32,-1-2-96,53 2-65,-26-27-63,-1 0-321,3 0-95,-28-27-353,-1 27-609,-2-25-32,-24-2 1442,0 1 224,-24-1 192,-2-26 384,-1 27 609,27 0 353,-28-1 63,28 27-416,0-27 32,28 27-640,25-26 352,-1 26-545,2 0-256,24 0-64,-24 0-289,-2 0-1056,1 0-801,-53-28-801,27 28-6694</inkml:trace>
  <inkml:trace contextRef="#ctx0" brushRef="#br0" timeOffset="-160208.33">20896 15427 10505,'0'52'2050,"27"28"-128,-27-1 641,0 1-417,0 25-801,0-25-929,0 0-352,0-1-160,0-26-352,0 26-961,0-52-1026,26-1-480,-26 1-2722</inkml:trace>
  <inkml:trace contextRef="#ctx0" brushRef="#br0" timeOffset="-159877.31">21001 16089 3683,'0'-54'8392,"0"54"-6502,0 0 64,0 27-609,27 0-1057,-27-1-256,55-26 32,-31 27 0,29-27-160,2 0-160,-29 0 256,-2-27 32,-24 1-256,0-1 128,0 0 96,-24 1 0,-2 0-32,-1 0-32,-1 26 256,1 0-128,27 0 160,-26 26-288,26 0 224,0 0-128,0 28 128,53-28 32,-25 1-159,25-2-258,-1 2 161,2-27 96,-2 0 192,-26 0-127,1-27-97,0 27-641,-27 0-704,0-25-1314,0 25-3298</inkml:trace>
  <inkml:trace contextRef="#ctx0" brushRef="#br0" timeOffset="-159566.3">21849 15903 13676,'-26'27'641,"-2"-27"288,-23 0 1377,23 27-1633,1-1-673,-23-26 192,22 26-288,1-26 96,27 53-32,0-26 64,0-1-64,27 1-256,1-2-65,22 2 193,-23 0 32,1-1 32,-1-26 0,-3 27 96,-24-27 96,-24 27 96,-3-27-64,-1 25 192,1-25-127,-23 0-193,22 27-64,1-27-705,-26 0-1057,53-27-4035</inkml:trace>
  <inkml:trace contextRef="#ctx0" brushRef="#br0" timeOffset="-158730.25">23304 15321 14958,'-27'-27'1089,"2"2"-673,-28 25-128,-1 0-288,-24 25-64,24 2 0,-24 26-32,23 26 32,31 1 64,-3-2 0,27 29-64,27-2 128,-3-51 64,57 26 32,-2-28 33,26-26 319,2-26 193,26 0-1,-27-26-31,-1-26-128,-25-2-65,-55 0 97,2-25 287,-27 0-736,-52-1 225,-1 2-385,-26-2-449,-29 1 1,3 26 288,-1 26-1,26 27 129,2 0-96,24 27 160,2-1 96,52 28 129,0-2 159,27 1-192,52 0-64,-26-1 0,26 2 65,-1-28-1,2 1-320,-28 0-289,30-27-1088,-29 0-1634,26 0-3043</inkml:trace>
  <inkml:trace contextRef="#ctx0" brushRef="#br0" timeOffset="-158607.25">24179 15849 18001,'78'0'928,"-78"0"-511,27-26-1,-27 26-1217,0-25-3523</inkml:trace>
  <inkml:trace contextRef="#ctx0" brushRef="#br0" timeOffset="-155288.05">22856 16698 11530,'-27'27'32,"27"-27"-384,0 0 1441,0 0 353,0 0-642,27 0 33,24 0-160,3 0-225,25 0-192,26 0-128,2 0-31,-2 0 63,2-27 0,25 27-96,0-27-64,-27 27-448,-25-26-802,-1 26-287,-24 0-1538,-29 0-3876</inkml:trace>
  <inkml:trace contextRef="#ctx0" brushRef="#br0" timeOffset="-151830.85">26719 5306 14381,'0'0'-320,"26"0"-129,2 25 289,-1 29 0,-3-1 224,4 26 256,-1 1-95,-1-2-33,1 2 0,-27 0 192,25-28 1,2 2-97,0-28-96,-27 1-128,0-27-32,26 27-480,-26-27-1058,0-27-2401</inkml:trace>
  <inkml:trace contextRef="#ctx0" brushRef="#br0" timeOffset="-151519.84">26508 5782 12171,'-53'0'1441,"26"0"-1152,27 0 287,0 0 513,0-27-96,0 27 128,0-26-736,27 0-289,-1-2-32,1-25-64,-2 1 0,2-1-96,0-1 64,-27 1-129,26 28 322,1-29 31,-2 29-160,29 25-96,-28-28 0,29 28 160,-31 0 256,31 28-224,-2-3 0,-1 2-64,1 0 33,-1-27-65,2 25-833,24-25-1762,-51 0-10729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0-09T23:55:19.655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</inkml:brush>
    <inkml:brush xml:id="br2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23894 609 9480,'51'-53'2147,"-51"28"-386,28-2-1056,-28-1-417,0 28 449,27 0 32,-1 55-193,1-3-256,-2 28-224,2 52-63,-27 1-66,27-1-159,-27 27-96,0-1-128,0-24 255,-27-29 161,0 0 97,27-50 31,-25-30 416,25-25-256,0 0-255,0-25-33,0-30-97,0 3-95,25-28-128,2 27 256,0 1 0,-1 25 160,26 1 32,-25 26-32,26 0 32,-25 26 0,-4 1-64,3 25 0,0 1 33,-27 27-258,28-28-255,-28 3-417,0-3-768,0 0-1314,26 3-5381</inkml:trace>
  <inkml:trace contextRef="#ctx0" brushRef="#br0" timeOffset="375.02">24793 1589 17232,'27'0'224,"-27"0"-320,0 0-192,0 0 95,-27 27 97,27-27 96,-27 53-32,27-1-320,0 3-225,27-3 129,0 28 64,-1-28-33,26-25 321,2-1 160,0-26 64,-2 0 1,2-26 31,-2-1 128,-26-25-32,1-1 64,-27-1-223,-27 1-97,1 26 0,-26 2 288,-30-2 64,32 27-128,-32 0-256,30 0 64,26 27 161,-1-2 127,27 30-96,0-30-32,53 2-288,-1 0-256,30-2-161,-4-25-608,2 0-2050,-1 0-8840</inkml:trace>
  <inkml:trace contextRef="#ctx0" brushRef="#br0" timeOffset="677.03">25773 768 17936,'0'-53'-384,"0"53"0,-27 0 256,1 0 96,0 53 640,0 0-95,-28 1-353,26 51 64,4-25 417,24 27-161,0-30-320,0 30 0,24-27-192,31 0 64,-2-2-64,-1-23-32,2-30-288,24 27-481,-24-25 0,-28-27-128,0 0-448,0 0-1249,1 0-6919</inkml:trace>
  <inkml:trace contextRef="#ctx0" brushRef="#br0" timeOffset="851.04">25984 1325 2402,'-26'26'14670,"26"-26"-15439,0 26 929,26-26 160,-26 27 449,53 0 128,-25-1-641,23 1-288,30 0-384,-29-2-481,1 2-769,1-1-2401</inkml:trace>
  <inkml:trace contextRef="#ctx0" brushRef="#br0" timeOffset="1046.05">26408 1272 15214,'-27'0'128,"27"0"-160,-25 0 256,25 0 545,0 27 544,-27-27-608,0 52-641,1 1-64,-26 0-256,25 26-417,0-26-352,-1 2-641,2-3-1056,26-27-2211</inkml:trace>
  <inkml:trace contextRef="#ctx0" brushRef="#br0" timeOffset="1355.07">26566 636 16335,'27'-53'-160,"-27"53"128,55 0 480,-31 0-63,30 26 543,0 28-159,24-2-609,-24 28-64,-2 25 65,1 3 191,-1-4 0,-25-24-288,-1 27 128,-26-29 33,0 2-97,-26 26 0,-26-25 96,25-4-448,-26-22 0,1-3-1250,25 0-1280,-26 3-4645</inkml:trace>
  <inkml:trace contextRef="#ctx0" brushRef="#br0" timeOffset="3340.19">2426 4583 5541,'0'0'4228,"0"0"-4068,0 0 641,0 0 192,28 0 288,-28 0-128,27 0-448,0 0-225,-3 0-192,30 0 129,0 0-193,-2 0-128,28 0-64,25 0 64,0 0-96,29 0 32,-2 0-32,0 0 64,0 0-64,28 0 96,-2 0 0,1 0 289,25 0 95,-24 0 193,-1-27-225,-27 27-256,-27 0 1,2 0 63,-27 0-224,-2 0 64,-24 0-96,-28 0-96,0 0-385,0 0-640,-26 0-672,0 0-1218,0 0-5509</inkml:trace>
  <inkml:trace contextRef="#ctx0" brushRef="#br0" timeOffset="10450.59">7324 4504 5829,'0'0'1057,"0"0"-993,26 0 352,-26 0 321,0 0 833,27 27-289,-27-27-737,25 0-255,2 0-33,0 0 128,1 0 129,-2 0-161,25 0 32,-23 0-159,25 0 63,-27 0-160,27-27-32,0 27-64,26 0 0,-26 0-32,26 0 0,2 0-32,-29 0 32,28-27 0,-28 27 0,2 0-32,-2 0-64,1 0 32,0 0-96,-1 0-96,2 0 95,-26 0 1,22 0 32,-22 0 128,26 0-32,-30 0 64,4 0 96,25 27 32,-26-27-95,25 0-33,1 0 32,0 0 0,-1 27 0,3-27-64,-4 0 64,30 0-64,-2 0 0,1 0 32,-2-27 0,1 27 0,1 0 128,-1 0 32,2 0-128,-2 0-32,-1 0 32,2 0-64,-1 0 0,29 0-64,-29 0 0,-2 0 0,4 0 32,-2-27 32,1 27-32,25 0 64,-26-26 0,2 26-32,-2 0 128,0 0 0,1-27-64,-2 27-96,2 0 32,-1 0-96,26 0-128,-23-27-32,-4 27 64,2 0 32,-1 0 96,26 0 64,1 0 0,-25 0 32,24-25 0,-25 25 32,26 0-32,-28 0 0,4 0-64,-4 0 32,1 0-32,28 0-64,-29 0-33,1 0-31,1-27 128,-1 27 32,26 0 0,-24 0 0,25 0 32,-26 0-32,25 0 0,-26 0-32,26 0-32,-24 0 64,25 0-32,-28 0 64,2 0-32,26 0 0,-28 0 0,30 0 0,-29 0 0,26 0 0,-25 0 0,26 0 0,0 0 0,-26 0-224,26 0-224,-1 0-1,-26 0 161,29 0 224,-30 0 32,0 0 32,30 27 0,-30-27 0,2 0 0,27 0-32,-30 25 32,5-25 0,-4 0 0,28 0 0,-26 0 0,-2 27 0,1-27 32,29 0 32,-29 27-32,1-27 32,-2 0-64,28 0 0,-25 26 0,24-26 0,-26 0-32,1 27 64,25-27-64,-26 0 64,2 0-32,25 0 0,-29 27-32,31-27 32,-3 0 32,1 0 0,-28 0 32,30 25 32,-2-25 192,-1 0 1,0 0-193,1 27-32,2-27-64,-3 0 0,0 0-64,1 0-128,0 0-33,28 0 161,-2-27 64,-27 27 64,27 0 32,0 0 1,1 0-97,-1 27 0,0-27-65,0 0 33,2 0-32,24 0 32,1 0 0,-26 0 64,26 0 0,-2 0 129,2-27 159,0 27-32,1 0 0,-2 0-160,0 0-128,28 0 0,-27 0 0,26 0-32,-1-25 32,3 25 0,-3 0 32,3 0 33,25 0 351,-28 0 225,29 0-97,-29 0-128,1 0-159,27 0-129,-26 0 0,0 0-96,-2 0 32,2 0-64,-2 0 32,-26 0 32,-24 0-64,-2 0 0,-26 0-96,1 0-481,-56 0-1472,-25 0-5575</inkml:trace>
  <inkml:trace contextRef="#ctx0" brushRef="#br0" timeOffset="11316.64">18282 3100 6213,'0'0'321,"-28"0"-225,28 0 416,0 0-480,-24 0-96,24 27 64,0-27 32,0 25 0,-26 2 225,26-1 671,0 1 226,0 26-1,0-1-160,0 2-225,0 24-255,26 4-193,-26 23-64,0 0-64,0 2 129,-26-2-65,26 1-96,0 2 64,0-30-128,0 2-96,26-1-32,-26-26-160,0 1 96,24-2 0,-24-24-288,0-28-1154,0 25-2209</inkml:trace>
  <inkml:trace contextRef="#ctx0" brushRef="#br0" timeOffset="12181.69">18204 3073 9160,'-28'0'673,"1"0"-257,27 0 289,0 0-353,0 0 705,27 0-288,-27 0-128,28 0 223,-2 0-319,26 0-193,2 27-96,24-27-127,-24 0-65,51 0-64,0 0 0,1 0 64,2 0-192,24-27-65,0 27-223,-27 0 64,28 0 192,-27 27 31,-1-27-415,2 0 127,-2 27 289,0-27 96,-23 0-160,-4 0-96,-24 25-481,-2-25 225,1 0 383,-26 0-159,-2 27-192,2-27 95,26 0-95,-25 0 320,-4 0 288,-24-27 32,27 27 544,-27 0 193,0 0-320,0 0-65,0 0-191,28 0-257,-28 0-64,0 0 0,0 27-1,0-27 1,0 26 32,26-26 0,-26 27-32,0 0 32,27-1 32,-27 26-64,0-24 32,24 24 32,-24-25-32,0 26 32,28 1-32,-28-4 0,0 5 33,0-2-33,0-1 0,0 28 32,0-26-97,0 24 1,0-24 96,0-2-32,0 2 32,0 0-32,0-2 33,0 1-1,0 0 0,0-1 32,27-25 32,-27 0-32,0-1-96,26 1-321,-26 0-928,27-27-1762</inkml:trace>
  <inkml:trace contextRef="#ctx0" brushRef="#br0" timeOffset="13732.78">25586 3683 5797,'0'0'2370,"0"0"65,0 0-289,0 0-353,0 0-640,0 0-928,55-27-33,-2 27 96,-1-27 0,28-1 97,-1 28 63,26-25-96,-23 0 33,-4-2-193,1 0-64,-26 27-224,1-28-96,-54 28-257,25-25-319,-25 25-97,0 0-416,0 0-1378,0 0-2658</inkml:trace>
  <inkml:trace contextRef="#ctx0" brushRef="#br0" timeOffset="14085.8">25826 3285 8776,'0'0'704,"0"0"-768,0 0 417,-26 26 31,26 0-64,-54 28-127,28-28-129,0 26 0,-27 3-32,-2-3 96,31-27 545,-2 30 159,-1-28 33,27-1-96,0-26-321,0 27 129,27-2-65,-1-25 33,26 27-193,2 0-160,24-27-96,2 0 1,-1 26-97,-26-26-321,-1 27-800,3-27-1569,-28 27-4741</inkml:trace>
  <inkml:trace contextRef="#ctx0" brushRef="#br0" timeOffset="40224.3">8172 6809 1505,'0'0'1121,"0"0"1025,0 0 32,0 0-96,0 0-480,0 0-577,0 0-161,0 0 321,0 0-128,0 0-192,0 0-320,0 27 256,0-27-97,26 27-63,26-27-33,2 0-223,-2 25-161,28-25-64,-28 0-160,1 0 0,2 0-160,-5 0-801,5 0-929,-28-25-864,-3 25-5318</inkml:trace>
  <inkml:trace contextRef="#ctx0" brushRef="#br0" timeOffset="43270.47">19764 5457 9096,'0'0'1313,"0"0"225,0 0-769,0 0-449,0 0 224,26 0-31,1 0-129,1 0-352,23 0 32,3 0-64,25 0 64,-26 0-32,26 0-32,1-26 0,-28 26 0,1 0-32,2-27-224,-31 27-417,3 0-736,1 0-1249,-28-25-2884</inkml:trace>
  <inkml:trace contextRef="#ctx0" brushRef="#br0" timeOffset="43602.49">20004 5247 448,'0'0'6086,"0"0"-6150,-54 25 64,26 2 160,-25-1 448,1 28 353,-28-29-288,28 2-129,-1-1 193,1 1 256,25 0 256,27-1-480,-27-26-321,54 26 129,0 2-97,-2-28-255,55 25-97,-28 3-32,28-28-128,-1 25-192,-25-25-449,0 27-1665,-2-27-4164</inkml:trace>
  <inkml:trace contextRef="#ctx0" brushRef="#br0" timeOffset="44763.56">22782 6729 4548,'-28'0'2082,"28"0"-224,0 0-161,0-25-255,0 25 191,0 0-352,0 0-608,28 0-32,-28 0-65,0 0-63,27 25-97,0-25-128,-2 0-96,28 27 225,26-27-257,1 0 96,25-27-192,29 27-96,-29-25 96,2 25-128,-2-28-224,-26 28-64,2 0-257,-30 0-352,-23 0-384,-2 0-193,-26 0-159,0 0-161,-26 0-1697</inkml:trace>
  <inkml:trace contextRef="#ctx0" brushRef="#br0" timeOffset="45031.57">23020 6491 8936,'0'0'609,"0"0"-1186,-27 0-1057,27 0-1729,-25 0 961,-29 0 2050,28 26-353</inkml:trace>
  <inkml:trace contextRef="#ctx0" brushRef="#br0" timeOffset="45167.58">22809 6544 672,'-105'80'3716,"50"-53"-1250,28-2-576,1 3-769,26-3-256,0 2-65,26 1-159,29-3-128,22-25-97,-22 27-160,50 0-128,-26-27-96,1 25 0,-1 3-416,2-1-2050,-57-2-6503</inkml:trace>
  <inkml:trace contextRef="#ctx0" brushRef="#br0" timeOffset="50619.89">17725 7552 4644,'-27'0'1377,"27"0"161,0 0 63,0 0 161,-24 0-65,24 0-608,0 0-608,0 0-289,24 0-64,-24 0 64,27 0-31,28-28-65,-2 28-32,-1 0 32,28 0 96,-1 0-64,26 0-64,0 0-64,29 28 0,24-28-32,-26 27 32,55-27-32,-28 0 32,25 25-32,-26-25 96,29 0-64,-55 0-64,0 0-577,-27 0-512,-23-25-993,-30 25-2594</inkml:trace>
  <inkml:trace contextRef="#ctx0" brushRef="#br0" timeOffset="54478.11">7934 9512 6950,'-28'0'2242,"28"0"-672,0 0-33,0 0-320,0 0-192,0 0-256,0 0-289,0 0-63,0 0-65,0 0-32,0 0-31,0 0-1,28 0 0,-4 0-63,3 0-161,28 0-32,-5-27 160,32 27 32,23 0-224,-26 0 32,27 0 32,28 0-64,-29 0-32,27 27 64,27-27-128,-26 0 64,26 25-192,-2-25-129,-25 0 161,0 0 128,0 0 64,1 0-64,-53 0 32,26-25-32,-25 25 64,-30 0-96,-23-27-256,-2 27-737,-26 0-1442,0 0-5572</inkml:trace>
  <inkml:trace contextRef="#ctx0" brushRef="#br0" timeOffset="57537.28">12274 9273 4067,'-26'0'577,"26"0"448,0 0 737,-27 0 480,27 0-288,0 0-641,0 0-160,0 0-64,0 0 64,0 0-128,0 0-577,0 0 129,27 26 128,25-26-289,1 0-192,26 0-192,29 0 0,24 0 0,0 0 32,0 0-32,1 0-32,-28 0-256,1 0 0,-28 0-321,2 0-1088,-53 0-1346,-27 0-10890</inkml:trace>
  <inkml:trace contextRef="#ctx0" brushRef="#br0" timeOffset="67392.85">9865 9193 7815,'-28'0'961,"28"0"128,0 0 480,0 0-95,0 0-481,0 0-513,0 0-416,0 27 321,0-27 95,0 0-32,0 27-95,0-27 63,0 26 33,0 0-33,0 2-128,0 25 33,0-1-97,0 1-64,0-26-64,0 25-96,0 1 64,0-26 0,28 0-128,-28-2 96,0 2-96,27-1 32,-27-26-224,0 27-449,0-27-512,0 0-705,0 0-1409,0 0-3235</inkml:trace>
  <inkml:trace contextRef="#ctx0" brushRef="#br0" timeOffset="67832.87">9705 9537 8071,'-24'0'865,"24"0"608,-28 0 513,28 0-320,0 0-545,-27 0-577,27 0-319,0 0 31,0 0 64,0 0-96,27-25-63,-27 25-97,0-27-32,0 27 32,28-26-32,-28 26 0,0-27 0,24 0-32,-24 27 0,0-25-32,27-3 64,-27 28-32,0-25 0,26 25-32,2-28 0,-28 28 0,27-26 0,-27 26 32,24-26-64,-24 26 128,0 0-96,28 0 32,-28 0 32,27 26 64,-27-26 0,26 26 32,1-26-128,25 28 0,-25-28-128,26 25-993,-26-25-2467</inkml:trace>
  <inkml:trace contextRef="#ctx0" brushRef="#br0" timeOffset="69572.97">17912 8637 10698,'0'0'1185,"0"0"-160,0 0-160,0 0-353,0 0-352,-27 28-64,27-2-64,0-1 64,27 28 0,-27 1 193,26-1-33,1-26-64,-2 26-128,2-28 64,0 29 33,27-54 31,-30 26 128,30-26 64,0-26 129,-2 26-321,-25-54-64,0 29 32,-1-28 32,0 26-95,-26-26-33,0-1-160,0 29-33,0-3-159,-26 3 32,26-1 64,0 26 32,-26 0-33,26 26 1,0-1 224,26 3 32,-26 25-64,26-1 0,0 28-32,1-28 0,0 2 32,-1 26 0,0-28-32,-26 1 64,0 26 0,0-26 96,0-25 257,-26 24 31,0-25 161,-1 26 95,-26-53 193,1 25-416,-2-25 159,2 0-512,-29 0-160,30-25-256,23-2-64,-25 1-289,26-1-320,2 27-512,25-27-962,25 2-1985</inkml:trace>
  <inkml:trace contextRef="#ctx0" brushRef="#br0" timeOffset="69940">18810 8769 11755,'0'0'768,"0"-25"578,0 25 415,28 0-383,-28 0-353,27 0-481,0 0-224,25 0-159,1 0-65,-26 0-64,25 0 32,-26 0 32,1 0-352,0 0-609,-27 0-737,26 0-1120,-26 0-3300</inkml:trace>
  <inkml:trace contextRef="#ctx0" brushRef="#br0" timeOffset="70127">18838 8903 2530,'27'26'2434,"0"-26"993,-1 0-608,26 0-1281,-25 0-321,26 0-545,-27 0-479,27 0-161,-26 0-129,-1 27-223,0-27-481,0 0-928,1-27-2980</inkml:trace>
  <inkml:trace contextRef="#ctx0" brushRef="#br0" timeOffset="70438.02">19605 8425 8616,'27'0'1954,"-27"0"-1250,-27 0 417,27 0-288,0 27 224,0 0-128,0 25-288,0 1-97,0 0 161,0 26-97,0-26-255,0 27-161,27-26-192,-27-28 64,26 26-128,1 2-224,-27-28-257,27 1-384,-27 0-1025,25-27-4003</inkml:trace>
  <inkml:trace contextRef="#ctx0" brushRef="#br0" timeOffset="75407.31">2850 11313 544,'0'0'6822,"0"0"-6950,0 0-64,0 0 256,0 0 353,0 26 896,0-26-320,27 0-289,-27 0 129,28-26 32,23 26-128,-25 0-417,2 0-224,-1 0-96,25 0-32,-25 0 32,-1 0 0,1 0 0,25 0 0,-25 0 0,26-26 32,-28 26-64,29 0 64,-1 0-96,-25 0-64,23 26 64,-25-26 32,29 0-64,-31 26-96,31-26-1,-2 28 97,-1-28 96,1 25 0,-1-25 32,28 0 32,-1 28-64,26-28 32,3 0 33,-2 0 159,-28 0-128,28 0-32,28 0-64,-2 0 32,0 0 32,0 0-64,2-28 0,22 28 0,4 0 0,-2-25 32,29 25 32,-28-28 32,-2 28 128,28-26-63,-25 26-1,24-26-32,-25 26-96,28 0-32,-29 0 0,1 0 0,-2 0 0,30-27 0,-28 27 0,1 0 0,-2 0 0,0 0 32,0 0 0,-26 0-32,28 0-32,-1 0 32,-27 0 0,28 0 32,-1 0 0,-2 0-32,-25 0 64,0-27-32,28 27-32,-28 0 32,0 0 32,-24 0-32,24 0 32,0 0-96,0 0 64,1-26 32,-27 26 64,26 0-128,-27 0 0,27 0 0,-27 0 0,3 0 0,-2 0 0,-1 0 0,0 0 0,27 0 0,-26 0 32,2 0 0,-3 0 0,0 26-32,1-26 0,2 0 0,-3 0 0,0 0 0,1 0-32,-1 0 32,27 0 0,1 0 0,-26 0 32,25 0-32,-25 0 0,25 0 0,0 0 0,-27 0 0,27 0 0,-27 0 0,29 0 0,-28 0 0,26 0 0,2 0 0,-29 0 0,27 0 33,-27 0-1,27 0 0,-26 0-32,26 27 0,-24-27 0,24 0 0,-27 0 0,28 0 32,-1 0-64,-26 0 64,26 0-32,0 0 0,1 0 32,26 27 0,-27-27 160,0 0 64,28 0-128,-2 0-64,-26 0 32,28 0 32,-28 0-31,27 0 31,-26 0-128,23 0-64,4 0 64,-1 0 0,-27 0 0,28 0 0,-1 0 0,-1-27 0,0 27 64,2 0-64,-2 0 64,1 0-64,28 0 64,-3 0-32,-26 0-32,29 0 64,-3 0-32,1-27-32,2 27 32,-3 0 64,1 0 32,-25-26-96,24 26 0,2 0-32,0 0 32,-2 0-64,-25 0 32,28 0 0,-30 0 0,28 26 0,-26-26 32,28 0 0,-3 0 160,1 0 65,27 0 63,-27 27-64,-1-27 1,30 0-65,-29 0-128,26 0-32,1 0 0,0 0-32,-26 27 0,25-27 0,0 0-32,29 0 64,-30 0-32,4 0 96,-4 0-192,1 0 128,-24 0 32,-2 0-64,-1 0 0,-25 0 0,-26 0 0,-28 0-384,2 0-225,-28 0-416,-53-27-1473,2 27-9257</inkml:trace>
  <inkml:trace contextRef="#ctx0" brushRef="#br1" timeOffset="104467.97">1209 12531 4452,'0'-26'2114,"0"26"192,0-26-128,0 26-544,0 0-513,27-27-449,-27 27-384,0 0-288,0 27 0,0-27 161,0 26-33,0 28 64,28 26 192,-28-2-192,0 29-31,26-2 63,-26 29 64,0-29 96,0-25-95,0 0-97,24-28 160,-24 0-160,0-24 97,0-1-1,0-27 385,0 0-577,0 0 32,0-27-256,0-1-96,0-24-97,0 25 1,27-26 32,-27 26-1,28-25 1,-1 26 160,-1-1 0,-26 27 32,26 0 288,0 0 192,1 0-95,0 27 63,-1-1-320,0 26 192,0-25-192,28 26-32,-54 1 0,26-29-288,-26 30-257,26-3-95,-26 1-385,0-26-513,26-1-1408,-26 0-7785</inkml:trace>
  <inkml:trace contextRef="#ctx0" brushRef="#br1" timeOffset="105232.01">2109 13273 12075,'0'0'737,"0"0"-385,0 0 737,-25 0-128,-2 0-256,0 0-545,1 0-192,-2 0-32,4 27 0,-3 1-33,-28-3 1,29 29 0,26-1 96,-24-1-32,48 1 0,-24-26 0,54 26 32,0-27 0,-2 27 32,28-53 32,-2 27 0,-24-27 64,24-27 161,-23 2-1,-4-29 96,3 1 129,-27 26-193,-27-26-32,0 28-159,-55-2-258,29-1-31,-25 3-64,23-2 192,-25 27 64,1 0-96,-28 0 64,28 0 0,-28 27 0,28-2 64,25 3-32,27-1 0,0-2 0,51 2-32,3-1 32,0-26 32,24 0-160,1 0-352,1 0-609,-1-26-1089,-53-1-5990</inkml:trace>
  <inkml:trace contextRef="#ctx0" brushRef="#br1" timeOffset="105628.04">2640 12639 4676,'0'-54'6406,"25"28"-6310,-25 26 449,0 0 1120,-25 0-800,25 0-641,-27 26 129,27 28 479,0 24-31,-27-24-128,27 26-97,0 25 65,-26-26-161,26 1-384,26-27 65,-26 27-161,27-28 128,25-24-96,-25-3-64,26 2-96,-1 0-641,1-27-160,2 0-384,-31 0-705,29-27-1794,-25 27-5893</inkml:trace>
  <inkml:trace contextRef="#ctx0" brushRef="#br1" timeOffset="105831.05">2929 12983 1985,'27'26'10058,"-27"-26"-10186,26 26 897,2-26 1088,23 28-287,-23-3-705,25 2-673,-26-1-128,-2 1-64,2 0-353,0-1-543,-1-26-418,1 0-415,-27 0-962,25 0-3843</inkml:trace>
  <inkml:trace contextRef="#ctx0" brushRef="#br1" timeOffset="106003.06">3274 12929 12395,'-53'80'769,"26"-54"-769,-25 27 1057,26 0 641,-1 1-1250,-1-1-416,4-28-544,24 2-706,0 1-1184,0-3-4420</inkml:trace>
  <inkml:trace contextRef="#ctx0" brushRef="#br1" timeOffset="106277.07">3274 12559 14477,'52'26'353,"-25"1"159,26 0 609,2 26 417,-4-1-449,3 28-833,-27-28-64,25 28-96,-25-1 128,26 1-160,-53 0 64,25-2-95,-25-23-66,0-3-127,-25 0 64,-2-24-544,1-1-1186,-29 25-1441,4-52-8809</inkml:trace>
  <inkml:trace contextRef="#ctx0" brushRef="#br1" timeOffset="107670.15">4333 12929 13356,'0'0'1570,"0"0"-962,0 0 1090,0 0-225,0 0-640,0 0-577,27 0-160,-1 0 0,26 0-64,2 0-32,-28 0-32,26 0-416,2 0-545,-26-26-576,-2 26-353,-26 0-2370</inkml:trace>
  <inkml:trace contextRef="#ctx0" brushRef="#br1" timeOffset="107806.16">4386 13088 11210,'0'53'1538,"26"-53"-674,0 0 834,28 0-321,-2-26-704,1 26-705,2 0-897,-29 0-1089,-2 0-3395</inkml:trace>
  <inkml:trace contextRef="#ctx0" brushRef="#br1" timeOffset="108665.21">5577 12531 832,'0'0'8520,"0"28"-8359,27-2 831,-27 28 33,25 24-288,-25 2-32,27 26-449,-1-26-96,-26 25-32,27-25 64,1 0 1,-1-28 191,-3-24 193,-24-3 31,0-25 225,0 0 768,0-25-1120,-24-3-385,24-24 0,-27-1-32,-1-27-32,1 0-160,-26-26-96,53 28-737,-25-29 256,25 27 641,25 28 0,28-1 64,-26 25-32,28 28 64,23 0 128,-24 0-64,-2 28-64,1-2 32,-26 28-64,-2-1 33,-25-28-1,0 29 288,-25-1 320,-29-26 33,0-2-64,3 2-33,-30-1-352,30-26-192,-4 27-192,55-27-608,0 0-1154,0-27-1730,27 27-9800</inkml:trace>
  <inkml:trace contextRef="#ctx0" brushRef="#br1" timeOffset="109243.24">6557 12135 9352,'-27'-27'2307,"1"27"-1250,26 0-673,-27 0-96,-1 27 641,4-1-32,-3 1-353,27 52 193,0-26 32,-28 26-321,28 27-191,0-26-161,28 27 128,-1-28-128,-3 1 64,4-28-160,-1 1 0,-1-26 32,1-1-320,-2 0-961,2 2-993,-27-28-2787</inkml:trace>
  <inkml:trace contextRef="#ctx0" brushRef="#br1" timeOffset="109804.28">6873 12692 12075,'0'-53'833,"-24"53"-833,24 0 352,0 0 417,0 25-257,0 3 65,0 24-225,24 1-192,-24 1 32,27-2-95,1 1-65,-2-26 0,1-1-32,25 0 0,1-26 128,-26 0-32,25-26 32,-25 0 0,-1-28 0,1 28 0,-27-26-96,0 25 0,0-26-96,-27 26-128,27 27-160,0 0-289,-26 0-448,26 53 609,26-26 352,1 52 96,-2-26 32,2 26 0,0 1 32,-1 0 0,-26-27 64,27-1 320,-27 1 289,0 1 448,-27-29 320,1 3 225,-1-28-257,0 27-576,-25-27-513,-1 0-256,1 0-256,-1-27-288,-2 27-577,31-28-673,24 3-672,0-2-1057,0 0-5125</inkml:trace>
  <inkml:trace contextRef="#ctx0" brushRef="#br1" timeOffset="110123.29">7561 12771 13196,'-27'0'2050,"27"0"-897,0 0 961,27 0-480,1 0-609,-1 0-673,25-27-256,1 27-64,0 0-32,-1 0-256,-25 0-417,26 0-480,-25 0-513,-28 0-608,0 0-2402</inkml:trace>
  <inkml:trace contextRef="#ctx0" brushRef="#br1" timeOffset="110281.3">7616 12903 8231,'-27'53'2114,"27"-53"-1569,27 27 1505,-1-27-128,26 0-673,-25 0-481,26 0-479,-1 0-225,2 0-224,-28 0-929,26 0-1121,-25 0-3140</inkml:trace>
  <inkml:trace contextRef="#ctx0" brushRef="#br1" timeOffset="110556.32">8330 12612 9769,'0'0'2178,"0"0"-2274,0 0 1185,0 27 448,0-2-480,0 28-32,0 1-32,0-1-32,0-1-256,0 1-289,26 1-320,-26-28 0,0 28-128,26-29 0,-26 2-96,27-27-737,-27 0-832,0 0-1026,0 0-7751</inkml:trace>
  <inkml:trace contextRef="#ctx0" brushRef="#br1" timeOffset="111305.36">8860 12135 7431,'0'0'416,"0"-27"481,0 27 961,0 0-225,25 0-256,-25 0-736,0 0 64,0 27 159,0 26 65,0-1-160,0 1-64,0 26-449,27 28 96,-27-1-31,0 1-33,0-2 96,26 1-63,-26 0-65,0-27-128,27 28 32,-27-54-96,27 27-64,-27-28 0,26-25-32,-26-2-128,0 3-224,0-28-225,0 27-384,0-27-352,0-27-161,26-1-1280,-26 3-5382</inkml:trace>
  <inkml:trace contextRef="#ctx0" brushRef="#br1" timeOffset="111630.38">9284 12876 6213,'0'-25'5990,"0"25"-5445,0 0 1056,0 0 161,0 25-577,24-25-352,4 27-97,-2-1-255,28 1 159,-2 0 33,1-1-192,-26 0-385,25 2-64,1-28 32,-25 25-96,23 2-128,-25-27-257,2 26-95,-28-26-65,27 0-448,-27 0-352,0 0 128,0 0-1026,-27 0-3074</inkml:trace>
  <inkml:trace contextRef="#ctx0" brushRef="#br1" timeOffset="111840.39">9681 12797 11562,'-28'54'833,"1"-29"-192,1 28 992,-1 1-319,2-2-514,-2 1-447,0 0-129,1 1-32,26-1-64,-27-28-128,27 2-608,0-27-1442,27 0-4484</inkml:trace>
  <inkml:trace contextRef="#ctx0" brushRef="#br1" timeOffset="112271.42">10237 12505 13452,'0'0'1762,"0"0"-993,0 0 992,0 0-415,0 0-1090,0 0-480,0 0-97,0 26-928,24 2-833,-24-2-2370</inkml:trace>
  <inkml:trace contextRef="#ctx0" brushRef="#br1" timeOffset="112466.43">10316 12903 12203,'0'53'1089,"0"-26"641,0 25 224,-28-24-545,28-3-993,-27 2-288,27-1-96,-24 28-32,24-28-352,0-26-993,-28 27-993,28-2-2819</inkml:trace>
  <inkml:trace contextRef="#ctx0" brushRef="#br1" timeOffset="113058.46">10922 12744 11018,'27'-52'1569,"-27"24"-1024,0 3 1505,-27-2-545,27 27-672,-24 0-513,24 0-320,-26 0 0,-2 27-128,1-2-128,0 3 448,27 24-224,-25 1 32,25 1 32,0-2-32,25 1 32,-25-26-32,54 25 128,-26-52-192,22 28 160,-23-28-256,28 0 96,-3 0 32,1-28-192,0 2 64,-1 0 128,-25-28 32,0 28 32,-27-1 0,0 2-96,-27-29-128,0 28-97,2-1 33,-28 0 192,-27 2-160,28-3 0,-30 28-65,4 0-447,24 28 95,2-28 449,26 52 64,26-25 64,0-1 0,53 1 32,-28 0 128,29-2 160,24-25-160,-23 0-192,24 0 64,-26 0 0,0 0-321,-26-25-2049,25 25-4869</inkml:trace>
  <inkml:trace contextRef="#ctx0" brushRef="#br1" timeOffset="113404.48">11162 12293 9833,'0'0'1601,"0"-26"-1408,27 26 896,-2 26 576,2 1-256,26 0-512,-1 25-384,30 1 127,-32 0 97,5 27-353,24-26-159,-26 24-353,0 2 384,-1-1-224,-25-26-96,0 27 32,-27-26 64,0-2 32,-27 28 32,0-27 32,1-1-64,-26-24 0,25 24-64,-26-25-352,27-2-929,0 3-1442,-28-28-10025</inkml:trace>
  <inkml:trace contextRef="#ctx0" brushRef="#br1" timeOffset="123941.08">5764 13884 1793,'0'0'256,"0"0"417,-27 0 1057,27 0 768,0 0-384,0 0-833,0 0-256,0 0 128,0 0-128,0 0-480,27 0-129,-27 25 1,24-25-97,2 0 96,2 0 1,26 0-97,-2 0-32,28 0-31,-2 0-97,1 0-32,-26 0 64,53 0-64,-25-25 32,-2 25-32,26 0-64,0 0-96,2 0 0,26 0 32,-27 0 32,-28 0-32,29 0 32,-2 25-96,1-25-32,-1 0 96,-24 0 0,25 27 96,-28-27-224,30 28 96,-30-28 32,28 0-64,26 25 0,-26-25 96,26 0 0,-24-25 0,24 25 32,0 0-64,-27-28 96,27 28 161,1 0 31,-1 0 0,27-27 32,1 27-31,-4 0 319,4 0-159,25-25 223,2-3-159,-3 28 31,1-25-319,-25-2-161,-2 27 0,0 0-32,1-27 64,1 27-32,-1 0-96,-1 0 64,-24 0 0,-2 0 0,-27 0-64,-26 0 64,-26 0-64,-26 0-160,-27 0-609,-27 0-1249,0-26-929,-25 26-1729</inkml:trace>
  <inkml:trace contextRef="#ctx0" brushRef="#br1" timeOffset="156565.94">15928 13831 5349,'-27'0'1857,"-1"0"-896,28 0-160,0 0-289,0 0 161,0-27 256,0 27-288,0 0 95,28 0-31,-28 0-257,27 0-287,-27 0-1,24 0-64,2 0-32,29 0-64,-3 0 0,1 0 0,1 0 0,24 0 32,1 0 0,29 0 32,24 0 0,0 0 0,0 0 64,28-27-128,-4 27 0,4 0 0,-1 27-32,1-27-96,25 0 96,-28 0 32,29 0 0,0 0 0,-2 0 0,3 27 0,-2-27 0,-1 0 32,3 0-32,24 25 0,1-25 32,-2 0 0,4 0 0,-30 0 96,29-25 96,-2 25-31,-1 0-33,4 0-128,-4-27-32,4 27 32,-4 0 0,-24-27-32,24 27 128,4 0 64,-30 0 0,2-26-96,0 26 1,-2 0-65,-24 0 0,-2 0 32,1 0-128,-27 0 64,-25 0 0,-30 0 64,4 26-128,-29-26-129,-25 0-287,-27 0-513,0 0-801,0 0-2402</inkml:trace>
  <inkml:trace contextRef="#ctx0" brushRef="#br1" timeOffset="172367.84">1792 15789 2562,'0'0'1249,"0"0"865,0-25 673,0 25-929,0-25-289,0 25-32,0-28-159,0 28-353,0 0 160,0-26-160,0 26-192,0 0-417,0 0-416,0 0-416,0 0 159,0 26 161,0 2 64,0-3-96,0 28 96,28 1-224,-4-1 512,2-28-256,29 29 0,-4-28 160,3 1-128,0-27 289,-2 0 63,1 0 128,-1-27-127,-25-26 63,-1 26-160,1-25-63,-27-1-65,28 26-192,-28-26-160,0 0-1,0 27-351,0 0 192,0-1-417,-28 27-320,28 0 288,0 0 673,0 27 96,0 53 32,28-2 0,-1 29 0,-3-2 32,2 1 32,2-26 32,-1-28 32,0 2-64,-3-2 193,4 28 223,-28-26 193,26-1 223,-26-28 33,-26 29-192,-2-28 64,4 1-353,-3-2-320,-28 2 225,5-27-417,-5 0 64,2 0-353,1 0-351,-2-27-257,1 2-1281,28-2-737,-2 1-2883</inkml:trace>
  <inkml:trace contextRef="#ctx0" brushRef="#br1" timeOffset="172706.87">3037 15632 13869,'0'0'672,"0"-27"834,0 27 1344,0 0-1568,0 0-994,0 27 0,24-27 321,4 0-289,-1 0-224,26 0 0,-1-27-32,1 27-160,-26 0-448,-2 0-481,2 0-833,0 0-640,-27 0-1666,0 27-5445</inkml:trace>
  <inkml:trace contextRef="#ctx0" brushRef="#br1" timeOffset="172851.87">3116 15844 10249,'0'27'1217,"26"-27"993,1 26 513,25-26-1057,-25-26-1090,26 26-512,-28 0-480,2 0-1538,0 0-4132</inkml:trace>
  <inkml:trace contextRef="#ctx0" brushRef="#br1" timeOffset="173558.92">4438 15393 8359,'0'-25'801,"0"25"-288,0 0 1697,0-27-417,0 27-447,0 0-385,-26-26 160,0 26 32,0 26-577,-1 1-576,0-2-64,1 2 32,26 26-256,-26-26 512,26 25-256,26 1 32,0 1-256,1-28 160,26 28 96,-27-29 0,27 0 32,0 3 128,26-28 224,-24 0 193,-5-28 128,5 3-33,-2 25-159,-27-53-289,0 27 513,-26-27-353,0-27 0,-26 28-288,0-1 97,0-1 31,-29 29-288,4-2 64,-3 1-96,27 26-321,0 0-480,1 0-1281,0 0-1153,26 26-3235</inkml:trace>
  <inkml:trace contextRef="#ctx0" brushRef="#br1" timeOffset="174272.96">6370 15579 10249,'0'-27'1890,"0"2"-1249,-26-2 928,26 27-512,-27 0-641,27 0-416,-24 0-192,-31 27 0,55-2 64,-26 2 32,-1 26-32,27-26 0,0-1 32,0 0-1,27 2 130,26-3 159,-25-25 480,23 25 353,-25-25 321,29-25-289,-31 0 128,4-3-128,-28 2-257,0-27-415,-28 26 352,4-26-481,-3 28-416,-27-2 224,27 0-417,-25 27-383,25 0-930,27 27-1665,0-27-1826</inkml:trace>
  <inkml:trace contextRef="#ctx0" brushRef="#br1" timeOffset="174564.98">6849 15817 16527,'-28'27'449,"28"-27"1440,-27 0-383,1 27-289,26-54-737,0 0-127,0-1-161,26-22 0,1 22-224,-27-24 64,28 25-96,-4-26 0,31 26 32,-29-25 32,1 52 0,25-27 0,-25 27-96,-1 0-32,1 0-321,-2 27-127,2-27-321,0 27-384,-27-27-769,0 0-897,0 25-8424</inkml:trace>
  <inkml:trace contextRef="#ctx0" brushRef="#br1" timeOffset="174879">7906 15156 7334,'0'-53'2179,"0"53"607,0 0-512,0 0-1089,0 25-64,0 3 321,0 25-129,0-1-192,0 28-544,-26-1-417,26 1-32,0-1-64,0 1-96,26 0 64,-26-30 0,28 5-224,-4-2-577,-24-26-928,0-2-802,0 2-2369</inkml:trace>
  <inkml:trace contextRef="#ctx0" brushRef="#br1" timeOffset="187174.7">1554 14201 6534,'-26'54'1505,"26"-54"-1825,0 0 384,26 0 1794,0 0-225,0 0-768,54 0-192,-1-27 127,0 27 161,29-27 96,49 27-384,2-26-193,27 26-63,0-27-65,24 27 32,-50-25-95,-1 25-129,-27-27-96,-53 27 128,2-28-128,-30 28-288,3 0-1345,-54 0-1506,0 0-7239</inkml:trace>
  <inkml:trace contextRef="#ctx0" brushRef="#br1" timeOffset="206678.81">13649 16135 224,'-24'0'3395,"24"0"-1473,0 0 448,0 0-192,0 0-160,-28-27-352,28 27-289,0 0-224,0 0-64,-27 0-192,27 0-417,0 0-320,0 0 1,27 0 95,-27 0 192,52 0-127,-25 0-129,27 0-192,-3 0 64,30 0-64,-29 27 32,2-27 32,-28 0-64,26 0 64,2 0-96,-1 0 0,-28 0-256,2 0-97,0-27 65,1 27-289,-2 0-95,-26 27 63,0-27 225,0 0-257,-26 0-448,26 0-96,0 0-160,0 0-289,0 0-448,0 0-1153,0-27-353</inkml:trace>
  <inkml:trace contextRef="#ctx0" brushRef="#br1" timeOffset="206945.83">14178 16029 2402,'-25'-26'3363,"-2"-1"-865,1 27-448,26-27-160,0 2-417,0 25-480,0 0-320,26 0-32,1 0-129,25 0-352,3 0-64,-29 25-64,25 2-32,4 0 0,-3-1 0,-26 1 0,1 0-32,-27-2 64,27 2 64,-27 26-31,-27-26 63,0-1 64,-25 0 64,-1-26 193,25 26-193,-23-26-224,25 0 0,-2 0-160,1 28-833,27-28-513,0 26-864,0 0-2979</inkml:trace>
  <inkml:trace contextRef="#ctx0" brushRef="#br1" timeOffset="208350.91">16589 16824 2914,'-27'0'1442,"27"0"704,0 0 160,0 0-769,0 0-127,0 0-257,0 0-288,0 0-193,0 0 33,0 0-65,0 0-127,0 0-129,27 0-127,-27 27-129,24-27 64,4 0-96,-1 0-32,-1 0-96,28 0 96,24 0-64,1 0 0,1 0-64,-1 0-32,26 0 64,3 25 0,-3-25-32,-26 0-64,2 0 64,25 0 64,-29 0 0,-22 0 0,23 0 0,2 0 0,-28 0 0,28 0 0,-28 0 0,2 0 0,24 0 0,-23 0 0,24 0 0,-26 0 0,0 0 32,-1 27-32,2-27 0,-28 0-129,0 0-255,0 0 96,1-27 128,-27 27-257,0 0-351,0 0-866,0 0-2818</inkml:trace>
  <inkml:trace contextRef="#ctx0" brushRef="#br1" timeOffset="209837">24237 16744 3427,'0'0'1537,"-27"0"833,27 0-320,0 0-480,0 0-449,0 0-32,0 0-64,0 0-64,0 0-64,0 0-385,0 0-192,0 0-63,0 0-65,0 0-96,0 0-96,0 0 32,0 0 0,27 0 0,-27 0 0,27 0-64,-1 0 32,26-27 32,-25 27-64,28 0 32,-2 0 0,-1 0 0,28 0 0,-28 0-32,28 0 64,-28 0-32,29 0 0,-3 0 32,0 0-32,4 0 64,-4 0 128,-24 0-31,24 0-161,-24 0 32,-2 0-32,1 0-32,-25 0 96,25 0-64,-1 0 0,2 0 0,-2 0 32,-26 0 32,28 0 0,-2 0-128,-26 0 192,1 0-96,0 0 64,-1 0-64,0 0 32,0-25-32,1 25-32,1 0 64,-28 0-96,27 0 64,-3 0-64,2 0-32,2 0-64,-28 0-353,0 0-223,27 0 31,-27 0 97,0 0-161,27 0-256,-27 0-96,25 0-256,-25 0 127,0 0-543,27 0-1923</inkml:trace>
  <inkml:trace contextRef="#ctx0" brushRef="#br1" timeOffset="210681.05">30510 16692 1473,'-26'0'3779,"26"0"-3202,0 0 2017,-27 0-383,27 0-834,0 0-288,0 0-416,0 0-33,0 0-31,27 0-65,-1-27 1,1 27-353,25 0-64,3 0-96,-2 0-32,26 0 0,-1 0-192,2 27-577,-1-27-3491</inkml:trace>
  <inkml:trace contextRef="#ctx0" brushRef="#br1" timeOffset="-210760.22">19394 16797 4420,'0'0'2018,"-28"0"480,28 0-224,0 0-640,0 0-449,0 0-384,0 0-385,0-26-64,28 26-128,-1 0-95,-27 0-97,52 0-32,-25-27 64,-1 27-64,28 0-96,-29 0 32,28 0-1,-26 0-31,25 0 32,-25 0 32,-1 0-32,-26 0 32,0 27 0,0-27-160,0 0 0,-26 0 128,-26 0 32,25 26 0,-26-26 32,26 0 0,-25 0 32,25 0 0,-26-26 64,28 26 96,-2 0-64,27 0-32,-27 0-96,27 0 32,27 0-32,0 0 32,-2 0-128,28 0 0,-26-27 0,25 27 96,1 0-32,-26 0 32,0 0-64,-2 0-32,-25 0 0,0 0-32,0 0 32,0 0 96,-25 27 32,-2-27-32,-26 0 32,26 0 96,2 0 0,-2 0 64,0 0 0,1 0-96,26 0-64,-27 0-96,54 0 64,-27 0-64,26 0-224,1 0 0,25 0-161,-25 0-1569,26 0-5573</inkml:trace>
  <inkml:trace contextRef="#ctx0" brushRef="#br1" timeOffset="-204226.85">27309 16797 256,'-27'0'320,"27"0"-320,0 0 0,0 0 192,-26 0 673,26 0 0,-28 0-321,28 0-255,0 0 223,-27 0 225,27 0 192,0 0-385,-24 0-127,24-26-1,0 26 64,-28 0 161,28 0 320,0 0-96,0 0-289,-27 0-415,27 0-97,0 0 0,-26 0-64,26 0 32,-27 0-32,27 0 32,-25 0-32,25 0 128,0 0 160,0 0 128,0 0 193,0 0-64,-27 0-65,27 0-32,0 0-223,27 0-161,-27 0 32,25 0-64,2 0-64,-1 0-64,1 0 32,1 0-64,23 0-1,-23 0 1,-2 0-96,25 0-64,-23 0 128,-1-27 128,-27 27-64,26 0 96,-26 0 32,0 0 32,-26 0 64,26 0-64,-27 0 64,-1 0 64,-23 0 0,25 0-64,-2 0-96,-23 0-32,23 0 32,1 0-64,1 0 32,-1 0-64,27 0-256,0 0-32,0 0 320,0 0-64,27 0 64,-1 0 32,-26 0 0,55 0 0,-31 0 32,3 0 0,1 0-32,-2 0-32,1 0 32,-27 0-96,24 0-129,-24 0-255,0 0-1,0 0-127,-24 0-1474,-3 0-6630</inkml:trace>
  <inkml:trace contextRef="#ctx0" brushRef="#br1" timeOffset="-202833.77">28181 16665 6085,'0'0'1794,"0"0"-289,0 0 738,0 0-482,27 0-1024,-27 0-417,26-26 33,2 26 63,-4 0-256,3 0-192,28 0-929,-29 0-2947</inkml:trace>
  <inkml:trace contextRef="#ctx0" brushRef="#br0" timeOffset="-195547.35">19208 16029 1793,'-26'0'3459,"26"-26"-672,0 26-545,0 0-480,0 0-609,0 0-256,0 0-225,0-27-351,0 27-161,0 0-32,26 0 0,0 0-96,1 0 0,28 0-32,-5 0 0,32 0 32,23 0-64,0 0-32,54 0-192,1-27 64,-1 27 32,-2 0 64,-25 0-1,0 0-31,-51 0-160,-2 0-353,-52 0 353,-27 0 192,0 0-32,-27 0 32,-25 27 32,-28-27 96,1 0 128,-26 0 32,24 27 32,2-27-96,-26 0-128,-2 26 33,0-26-66,2 0 66,0 0-66,-2 27 33,55-27 0,-1 0-32,26 27 0,2-27 0,25 0-64,25 0 96,2 0 64,-1 0-32,28 0-32,24 0 0,28 0 0,-25 0-32,24 0-32,27 0 32,-26 0 32,-1 0 0,27 0 32,-51 0 96,25 0 97,-53 0-161,-28 0-64,-25 0-225,-52 25-351,-1-25-513,-52 27-128,-2-27 896,-25 26 321,0-26 129,0 0 543,0 27 545,-1-27-352,1 0-96,52 0-385,28 0-256,-2 0-160,54 0-64,27 0-256,0 0 288,51 0 32,28 0-192,26 0-33,0-27 1,1 27 128,-26 0 128,25 0 0,1 0 32,-54 0 64,26 0 160,-52 0 1,-1 0 31,-52 0-128,27 27-192,-54-27 32,2 0-96,-55 27 0,1-27-128,-54 26 31,1-26 193,0 26 32,0-26 65,-28 0 191,28 26 64,0-26 65,27 0-193,51 0-224,0 28-32,30-28-64,24 0-129,50 26 129,32-26-32,50 0-64,25 0-160,2 0 95,1 0 65,25 0 160,-25 0 32,-28 0 32,-27 0 160,-53-26-320,-25 52-768,-54-26 383,-51 0-31,-28 26-417,-27 1 832,-26-2 226,27 3 415,0-28 481,51 27 128,-24-27-192,-1 27-353,1-27-511,0 25-97,51-25-417,54 28 353,27-28 32,52 0-32,26-28 128,2 28-64,50-25-32,30 25 64,-29-27 32,-26 0 0,-53-1-32,-52 28-224,-54 0-1,-25 28 193,-28-1-32,1-27 32,1 27 32,-29-27 160,0 25 1,-25-25 95,0 28-128,0-28 32,27 25-160,50-25-96,29 27 32,26-27 96,54 0 64,25 0-64,28-27-32,25 27 32,1 0 32,-1-25-96,0 25 64,-27-28-801,-26 28-2498</inkml:trace>
  <inkml:trace contextRef="#ctx0" brushRef="#br0" timeOffset="-193169.22">26937 16108 6149,'-79'0'1057,"26"0"-96,28-25 385,-2 25 191,0 0-128,27 0-192,0 0-608,27 0-225,25 0 1,28 0-225,25-27 32,1 27-64,26 0 96,28-27 161,25 27-33,-1 0-160,3 0-128,-29-26-64,2 26 0,-54 0-256,-28 0-545,-51 0 289,-27 0 95,0 0 33,-27 0 224,-51 26 128,-28-26 128,-2 27 96,-24-27 0,0 0 97,-25 27-33,-3-27 0,28 25-96,0-25-64,24 0-64,56 0 0,25 0-64,27 0-96,27 0 96,25 0 64,56 0-32,-3 0-64,54 0-32,-26 27-32,26-27-64,-27 0 64,0 0 64,1 0 96,-55-27 32,-24 27 64,-30 27-256,-48-27-417,-30 26 449,-52-26-128,-52 27 64,26-27 224,-28 27 288,-26-1 1,29 0-129,25-26 64,0 0 128,51 0-63,29 0 63,-2 26-192,54-26 65,0 0-129,54-26 32,24 26-32,1-26-160,53 26 0,1 0 0,26 0-64,0 0 0,1 0 0,-28 0 32,0 0 0,-54 0 32,-24 0-385,-26 0-159,-56 0 512,-50 26-32,-30-26-64,-24 26 128,-25-26 32,-30 0 64,29 28 64,-1-28 32,-1 0 0,55 0 129,-1 0-161,53 0-160,28 0 32,50 0-128,2 26 160,78-26 0,3 0-32,48 0-64,4 26-64,53-26 0,-29 0 64,2 0 32,-28 0 32,-24 0 0,-29-26-32,-52 26-32,-53 0-801,-26 0-128,-56 26 384,-23-26 257,-54 0 320,27 27 256,0-27 97,-1 0-193,1 0 128,0 25 97,-28-25-129,55 0-192,26 0-32,-1 0 96,80 0 0,0 0 64,53 0-128,26 0-96,29 0-96,24 0-64,25 0 64,2 0 96,1 0 64,-1 0 0,-27 0-64,-54 0 64,-51 0 96,-54-25-352,-51 25 160,-81-27 96,0 27 64,2 0-32,-30 0 64,2-26-96,25 26 0,3 0-32,50-26 0,2 26 32,53 0 0,25 0 0,27 0-64,52 0-64,1-28 96,53 28-32,26-26 0,28 26-64,-2-26 64,1 26 64,-26-26 32,26 26 224,-54-27 129,-53 0-97,-25 1-224,-27 26-352,-79-27-96,-26 27 127,-54 0 33,-1 0 160,2 0 64,-2 0-64,28 27 32,26-27 0,1 0 32,52 0-32,26 0 0,54 0-32,26 0 64,26 0 64,26-27 0,27 27-64,28 0 0,25-25-32,26 25 161,-24-27-65,-2 27-32,-52-27-64,-27 27-96,-80 0-769,-52 27-32,-56-27 352,-23 27-351,-54 25 767,2-26 258,-30 1 159,29 0 128,-1-27 353,26 26-96,54-26-289,26 26-64,26-26-160,27 0-160,27 0 225,54 26-65,-2-26-64,53 0-96,26 0 0,2 0-32,-28-26-32,27 26-32,-27 0 32,-27-26-32,-53 26-97,-25 0-607,-54 0-129,-78 26 608,0-26 193,-54 26 224,-1-26 257,1 0-1,2 28-192,25-2 96,51-26 97,2 26 31,52-26-128,1 0 65,26 0-129,26 0 0,29 0-128,-4 0-32,3 0-64,-3 0-32,4 0 32,-2 0-64,-28 0-320,-25 0 63,0 0 225,-25 0 0,-2 0 32,1 27 64,-1-27 160,-1 0 128,-23-27-32,51 27-128,-26 27-160,26-27 32,26 25-64,-26-25-352,51 0-353,-23 28-1025,25-28-7014</inkml:trace>
  <inkml:trace contextRef="#ctx0" brushRef="#br0" timeOffset="-186785.85">1820 17063 4260,'0'0'2658,"0"0"-1793,0 26 416,0-26 192,0 0-416,0 0-128,-28 0-448,28 0 31,0 0 65,0 0-225,0 0-32,28 0-223,-28 0 95,0 0 64,0 0-32,0 0 64,24 0 1,-24 0-33,26 0-160,2 0-64,-1 0 0,0 0 0,25 0 0,1 0-32,-1 0 0,1 0 0,26 0 96,-26 0-96,29-26-96,-4 26 64,0 0 32,30-28 0,-3 28 0,27 0 32,-27-26-32,29 26-64,-2 0 32,0-26 64,0 26-64,28 0 64,-28 0 0,53-26 0,-28 26-32,30 0 0,-28 0 0,27-26 0,-2 26-32,2 0-32,-26 0-32,24-28 64,1 28 32,2 0 32,-3 0-32,1 0 0,-1 0 0,-24 28 32,25-28-32,2 0 0,-3 0 0,-25 0 0,26 0 32,-1 0-32,3 0 0,-29-28 0,26 28 32,-24 0-32,-1-27 0,-27 27-64,-27 0 128,1 0-64,-25 0-96,-2 0-769,-53 0-1857,1 0-8681</inkml:trace>
  <inkml:trace contextRef="#ctx0" brushRef="#br0" timeOffset="-162499.46">22677 15393 7431,'27'-25'832,"-27"25"-287,24 0-289,-24 0-352,26 0 64,-26 25 128,0-25-64,0 27-32,-26 26 96,26 1 577,-24-2 448,-3 28-128,27 25-256,-28-25-417,1 52-128,27-52-224,-26 25 192,26-25 128,0 0-127,0-1-65,0-26 64,0 1 96,26-29-32,-26 3-160,0-3 0,0 2-64,0 26-96,0-26-352,0-2-33,0-25 161,0 27 128,0 0 96,27-27 32,-27 0-160,0 0-417,0 0-1377,0-27-3395</inkml:trace>
  <inkml:trace contextRef="#ctx0" brushRef="#br0" timeOffset="-161381.4">22622 16692 10954,'0'25'2146,"0"-25"-1345,0 0-257,0 0-512,0 0-96,0 0 64,0 0-32,0 0 64,27 0 96,1 0 0,-1 0-96,-3 0 32,2 27-31,29-27-1,-3 0-32,1 0 32,26 0-64,28 0 0,-2 0 64,2 0 0,-2 0 64,27 0-128,27 0 0,1 27 0,-28-27-257,26 26 161,2-26 128,-1 0-64,25 27-32,-25-27 32,1 27 32,-2-27 32,-26 0 0,26 0 32,0 25 0,-24-25 32,-2 0 0,0 0 32,26 27-128,-24-27 64,-2 0-32,0 0 32,-24 0-64,24 0 32,-27 0 0,27 0 0,0 0-32,-25 0 32,25 0 32,-27 0-32,0 0 32,3 0 192,-2 0 1,-1 0-65,0 0-64,2 0 0,-2 0 32,-26 0 32,2 0 0,-2 0 1,0 0 63,-26 0 0,26-27-224,-26 27-32,0 0-32,-1 0-224,3 0 127,-2 0 33,-1 0 96,2 0 64,-2-25 96,1 25 33,-26 0 95,-1 0 0,0-27 0,-26 27-128,26-27-63,-26 1-33,0-1-96,-26 0-65,26 2 65,-26-28-160,26-1-160,0 1 160,0 1-1,0-28 1,0 1 160,26-27 64,-26 26 32,26-26 0,1 26 64,-27 2 96,27-4 129,-1 4-289,-26-1 160,0 26-256,0-26 64,0 26 32,0-1-32,0 29 0,0-28 32,0 53-96,-26-27-96,-1 27-257,-26 0 1,1 0 64,-2 0 63,-24 0 161,-28-27 160,-2 27 192,-24 0 129,-26 0 31,0 0-128,-28 27-160,-25-27-128,-2 0 64,-25 0-96,1 27-32,-28-27-128,26 0-64,-26 0 64,-26 0-1,26 0-159,1 0 128,-2 0 192,2 0 160,-1 0 0,1 0 192,-1 26 129,27-26-65,25 0-128,2 0-224,26 27-128,28-27-32,22 25-128,30-25-193,26 0 65,26 0-545,53 0-2819</inkml:trace>
  <inkml:trace contextRef="#ctx0" brushRef="#br0" timeOffset="-160321.34">26912 15156 7366,'0'0'1506,"0"0"-417,0 0 384,0 0 1,0 0-513,0 0-289,0 0-287,-27 0-257,27-28-128,0 28 64,-27-25-64,27-3 32,-26-24-32,-1 25 0,2 0 32,-2-26-32,0 28 32,1-2 192,26 0 193,-28 1-65,4-1-192,24 27-128,0-25 0,24 25-96,4-27 0,25 27 32,-1-27 0,28 27 32,-1-26 64,26 26 0,27 0 0,0 0-32,55 0-32,-29 0 0,29 0-32,24 0 0,-1 0-32,4 0 0,23 0 32,0 26 0,3-26-32,-29 27-32,1-27-32,0 0-161,27 27 97,-27-27 64,-2 25 64,-50-25 64,-28 0 0,-26 27 64,-26-27-32,53 0-32,-28 0 32,27 0-32,-26 26 0,-28-26 0,2 0 64,-28 0-64,2 0 0,-26 0 64,-2 0-32,-2 0 0,4-26 32,-28 26 128,0 0 193,0 0-97,0 0 161,0 0-289,0 0-192,0 0 64,0 26-32,0-26 32,27 27 0,-27-27-32,0 27 96,0-2 192,0 2 32,0-1-63,0 28-129,0-2-128,0-24-32,27 25 64,-27 0-32,0-27 0,26 27 0,-26-26 32,0-1-192,0 1-513,26-27-576,-26 25-481,0-25-1217,26 27-4868</inkml:trace>
  <inkml:trace contextRef="#ctx0" brushRef="#br0" timeOffset="-159722.3">31834 15288 8103,'0'27'1377,"-28"-27"-1152,28 0 63,-24 0 289,24 0-577,-26 0-289,26 0-512,-28 0 33,28 0 127,0 0 161,0 0 448,0 0 288,0 26 96,0-26 321,0 0 160,0 0-353,-27-26-160,27 26 161,0 0 416,-27 0-545,27 0-192,0 0 161,0 0 63,0-27 0,0 27-95,0 0 31,0 0 32,0 0 0,0 0-31,0 0 31,27 27-64,-27-27-127,27 26-97,-27-26-32,28 27-32,-2 25 96,26-25 0,-25-1 288,0 1 257,25 0 192,1-2 31,-26-25-159,25 27 160,-26-27-32,1 0-161,26-27-223,-25 2-97,-4-2-192,31-26-160,-28 26-64,23 0-128,-22 2-513,26-2-1217,-28 1-1441,0 26-2498</inkml:trace>
  <inkml:trace contextRef="#ctx0" brushRef="#br0" timeOffset="-158509.25">13597 17512 11242,'-27'27'2466,"27"-27"-1216,0 28-97,0-28-673,0 0 65,0 0 127,27 0-255,25 0-33,3 0 97,22 0 63,31 0-288,-29 0-128,26 0-63,-25 0-65,27 0-129,-57-28-479,5 28-449,-28 0 96,-1 0 288,-26 0-768,-26 0-865,-1 0-1250,-28 0-4259</inkml:trace>
  <inkml:trace contextRef="#ctx0" brushRef="#br0" timeOffset="-158200.22">14073 17275 13676,'-27'0'673,"27"26"-641,-25-26 96,25 0 417,0 27-65,25-27-192,29 25 1,-28 2 31,53 0 32,-24-1-95,-5-26-161,32 27-64,-30 0-32,-26 25 96,1-24 0,0-3 0,-27 2 0,0 25-96,-27-24 64,0-2 64,1 28 0,-26-29 129,25 2-257,-28-1-96,5 1-225,22 0-640,1-1-1217,-25 1-5605</inkml:trace>
  <inkml:trace contextRef="#ctx0" brushRef="#br2" timeOffset="-148367.66">24634 16957 2754,'0'0'1377,"0"0"129,0 0 672,0 0-737,0 0-576,0 0-320,0-26 191,27 26 65,-27 0-32,0 0-97,0 0-223,0 0-65,0 0-96,0 26-95,0-26-33,0 26-64,0 0-64,0 0-64,0 2 160,0 25-64,0-1-32,0 1 64,0 27-96,0-28 0,0 2 64,0 26-64,0-28 0,0 1 32,0-26 64,0 25 65,0 2-1,0-28-96,0 27-64,0-26 96,0-1 0,0 1 96,0 0-32,0-1 129,0-26-65,0 27 64,0-27-64,0 25-160,0-25 32,0 0-32,0 0-96,0 0 64,0 0 0,0 0-64,0 27 97,0-27 95,0 0-64,0 0 32,27 0 0,-27 0-128,0 0-96,26 0 128,-26 0-64,27 0 0,-27 0-32,25 27 0,2-27-160,0 0 127,-27 0 65,26 26-352,2-26 320,-28 0 64,24 0-32,3 0 32,-27 0-32,0 0 64,0 0-64,0 0-96,0 0-225,0 0 193,0 0 0,0 0-32,27 0 192,-27 0 32,28 0 0,-2 0-32,-2 0 0,4 0 0,-1 0-32,26 0 32,-1 0 0,2 0 0,-2 0 0,1 0 32,26 0 32,2 0 0,-4 0 64,-22 0-64,24 0-32,27 0-32,-27 0-32,0 0 32,2 0 32,-4 27-32,5-27 0,-4 0 0,-24 0 0,24 0 0,-24 0 0,24 0 0,-23 0 0,24 0-32,-26 27 64,-1-27-32,28 0 96,-1 0 1,-26 0-65,26 0 0,2 0-32,-30 0 0,54 0-32,-24 0 32,-2 0 32,1 0-96,25 0 64,-26 0 32,29 0-32,-3 0 32,-26-27-32,26 27 32,3 0-32,-2 0 32,-1 0 0,0-27 0,1 27-64,0 0 32,28 0-32,-29 0 0,27 0-64,-27 0-97,1 0 97,2 0 0,-3 0 0,-26 0 0,1 0 96,-2 0 32,28 0 32,-25 0-32,-2 0 96,1 27 0,-2-27-160,-24 0 32,24 0 0,-24 0 0,-2 0 0,-26 0 0,29-27 32,-31 27-32,3 0 0,27 0 96,-27 0-63,-3 0-66,4 27 66,-28-27-66,27 0-31,-1 0 32,26 27-64,-25-27 96,0 0-32,-1 0 64,28 25-32,-29-25 96,2 0 33,-1-25 31,-26 25 32,28 0 0,-1 0-96,-27 0-96,0 0 32,24-27-32,-24 27 32,0 0-32,0-27 0,0 27-32,0-26 64,0-1-32,-24 0 0,24 2 32,-27-28 32,27-1-160,0 1 96,-28-26 0,28-1 0,0 27 0,0-27 0,0 1-96,0 26 224,28-26-160,-28 26 32,0 0-64,0 1-128,27 25-32,-27-26 192,24 25 0,-24 2 32,27 0-64,-27 26 0,0 0-257,0 0 1,-27 0-64,3 0 63,-3 26-63,-1-26 160,-25 26 96,28-26 31,-29 0 65,28 0 64,-28 0-32,29 0 0,-28 0 0,-2-26 0,4 26 0,-30-26-32,2 0-160,-26 26-288,0 0 31,-27-26-63,24 26 416,-24-28 32,26 1 64,1 27 32,-27-25 96,0 25 64,-1 0 64,-26-27-63,27 27-65,-28 0 32,1 0-96,1 0-32,0 0-32,26 0 0,-28-27-32,2 27 32,-2 0-128,1 0 64,0 0 64,2 0 0,25 0 32,-28 0 128,28 0 32,0 0-96,0 0 0,-1 0 96,1 0-128,25 0-64,-26 0 0,27 0 0,1 0 32,0 0 33,25 0-1,-26 0 256,28-26 256,-4 26-191,-23 0-257,26 0-128,-1 0 0,2 0-32,-4 26-32,4-26-224,0 27-801,-3-27-1218,29 27-7366</inkml:trace>
  <inkml:trace contextRef="#ctx0" brushRef="#br2" timeOffset="-144960.46">15264 18203 448,'0'0'1762,"-26"0"576,26 0-32,0 0-1057,0 25-480,0-25-353,0 0-95,0 0 31,0-25 32,0 25 97,0 0 191,0 0-159,0 0-161,0 0-31,0 0 63,0 0 192,0 0-127,0 0-33,0 0-192,0 0-95,0 0 63,0 0-96,26 0-32,-26 0 32,26 0-32,28 0 0,-26 0-64,22 0 0,5 0 0,-28 0 0,51 0 0,-24 25-32,-2-25 32,1 0-64,0 0 32,26 27 32,-24-27-64,-5 26 64,32-26 64,-30 0-64,28 0 32,-2 0 0,1 0 32,1 0-32,-1 26 0,26-26 0,-24 0-32,25 0 0,-26 0 0,25 0 64,2 0-32,-2 28-32,0-28 0,-25 0 0,26 0 32,-1 0 32,0 0 97,3 0-1,24 0 0,-26 0-64,-1 0-32,28 0-64,-1 0 32,-26 0-32,26 0-32,0 0 64,-24 0-32,24-28 32,0 28 32,1 0-64,-1-26 0,0 26 32,0 0 32,28 0 64,-28 0 97,-27-26-65,27 26 0,0 0-96,-26-27-32,-1 27-32,-24 0 0,25 0 0,-28 0 0,-24 0-64,24 0-64,-51 0-289,0 0-255,-27 0-385,0 0-961,0 0-5669</inkml:trace>
  <inkml:trace contextRef="#ctx0" brushRef="#br2" timeOffset="-141008.25">20902 18335 672,'0'0'801,"0"0"961,0 0 896,0 0-576,0 0-480,0 0-161,0 0-352,0 0-192,0 0 64,0 0-96,-26 0-161,26 0-63,0 0 63,0 0-31,0 0-160,0 0-1,0 0-31,0 0-449,0 0 32,26 0-64,2 0-32,23 0-32,4 0-193,22-28-319,-22 28-737,-2 0-801,-1 0-3204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0-11T05:40:53.143"/>
    </inkml:context>
    <inkml:brush xml:id="br0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18739 5683 3042,'0'0'2082,"0"0"-128,0 0-576,0 0-129,0 0-192,26 0-289,-26 0-415,0 0-193,0 0-96,27 0 448,-27 0 65,0 0 192,0 0-161,0 0-95,0 0-1,0 0-127,0 0-65,0 0-96,0 0-64,0 0 129,27 0 95,-27 0 96,0 0-95,0 0-65,0 0-96,0 0 97,25 0-97,-25 0 0,0 0 32,27 0 0,-27 0-31,26 0-33,-26 0-96,27 0 96,1 0 0,-4 0-96,-24 0 1,27 0-65,-1 0 32,2 0 32,-1 0-128,-3 0 64,31 0 0,-29 0 0,1 0 64,-2 0-128,2 0-64,0 0 160,-1 0-32,1 0 0,-2 0 0,2 0-32,0 0-32,-1 0 64,-26 0 0,27 0-32,-2 0 32,29 0-64,-26 0 64,-2 0-32,1 0 64,-3 0-64,31 0-32,-29 0 32,1 0 64,25-27-64,-25 27-32,-1 0 96,1 0-96,-2 0-64,29 0 160,-28 0-64,1 0-32,-2 0 32,2 0 0,28 0 96,-29 0-96,-2 0 32,3-27-64,28 27-32,-29 0 32,26 0 0,-25 0 0,26 0-32,-27-25 32,0 25 32,28 0-64,-28 0 160,0-28-96,0 28 0,1 0-64,28-25 32,-31 25-32,30 0 64,0-27 0,-2 27 32,-26-27 0,28 27-32,-2 0-64,1-26 32,0 26-96,-27-27 96,27 27-1,2-27-31,-31 27 64,30 0 32,-27-25 0,0 25-32,25-27-32,-26 1 0,28 26 96,-29-27-96,28 27 97,-26 0-65,0-27-33,25 27 98,-26-26-130,29 26 98,-31-26-33,3 26 0,27-28 0,-27 28 0,0-25 0,-2 25 0,2-28 0,-1 28 0,1-25 32,25 25-32,-25-27 32,-1 27-64,1-27 0,0 27 64,-2-26-64,2 26 96,-1-27-64,1 27 0,1-27-32,-4 27 0,29-25 128,-25 25-160,-1-28 128,-3 28-96,31-25-32,-29-2 128,1 27-96,-2-27 0,2 2 192,26 25-256,-26-28 128,-27 1 0,25 27 0,2-25 0,0-2 96,-1 1 32,1 26-96,-2-27 0,2 0-32,0 1 160,1 26-224,-2-26 96,1-2 0,-3 3-64,4 25-32,-1-27 32,-1 1 64,1-1-32,-2 0-32,2 27 0,0-26 65,-27-1-1,26 2 32,1-2-96,-2-1 96,-25 28-96,27-25 64,0-2-64,-27 0 32,26 27 128,1-25-96,-27-3 96,25 1-96,2 2 0,-27 25 32,27-27 1,1 1-97,-28 26 0,26-27-33,-26 0 1,24 27 0,3-26 96,-27 0-64,28 26 33,-28-26-1,27 26-64,-1-27 128,-26 0-64,26 27-32,0-26 0,1 26-64,-27-27 96,27 27-32,-1-27 0,0 27-32,-26-25 224,26-2-352,1 27 192,0-26 32,-27-1 0,26 27-96,0-28 128,-26 28-128,26-25 96,-26 25-64,27-27 64,0 2 32,-27 25-32,28-28-160,-2 1 32,-2 27 96,-24-27 0,28 2-64,-1 25 64,0-27-32,-27 1 64,26-1 64,0 27-288,0-27 320,1 1-160,-27 0-96,27 0 96,-1-1 0,0 0-64,0 27 96,1-26-320,0-2 736,-27 2-544,26 1 96,0-2 0,0 1 96,1-2-192,-27 2 160,27 0-128,25-26 128,-26 24-256,2 1 192,-1 2 32,0-2-32,-3 0 0,4 1 64,-28-1-64,26 0-64,1 2 64,25-2 32,-25 1-64,-1-1 64,1 2-64,0-3 32,25 2 0,-26-2 0,1 3 96,1 0-192,23-3 96,-25 1 160,2 0-128,-1 1-64,0-1 32,-2 2 96,2-2-128,-1 0 64,1 1-32,25 26 0,-52-27 0,53 0-64,-26 27 32,0-25 0,-2 25-32,2-27 128,-1 27-96,29 0 32,-31-26 160,3-1-256,27 0 96,-27 27 0,-3-26 32,4 26 32,-1 0-160,-1-26 96,1 26-64,-2 0 96,29-26-32,-28 26 32,26-28-32,2 28 0,-28-26 0,29 26-64,-4-28 128,-23 28-160,25-25 128,-1 25-64,1 0 32,-26-25 0,25 25-32,-25 0-32,26 0 96,-1-28-64,-25 28 128,51 0-128,-24 0 64,-26-27-64,22 27 64,5 0-32,-28 0 0,25 0 0,-26-27 0,1 27 32,0 0-64,25 0 32,-26 0 32,28 0 96,-28-26-160,2 26-32,-4 0 192,3 0-224,-27 0-64,27 0-320,-27-27-385,0 27-449,-27 0-832,27 0-3331</inkml:trace>
  <inkml:trace contextRef="#ctx0" brushRef="#br0" timeOffset="2343.13">20512 8571 13965,'-79'-52'-289,"-1"52"161,28 0 64,-29 0 160,30 52 225,-30 1 31,54 0-288,2-1-32,25 2 0,25-1-32,2-26 64,28-2 417,-5-25 191,32 0 97,-4-25-321,2-2-191,-1 0-65,-26-26-32,-1 1-32,-25-1-128,-27 26 0,0-26-160,0 53-288,0-26-193,-27 26-32,27 52 449,0-25 192,0 53 0,27-1-96,0 1-224,1-2 223,-4 2 97,2 0 96,-26-28 193,0 28 351,0-28 225,-26-25 224,-26 0 256,25-27-352,-26 26-224,-26-26-321,0-26-320,-1 26-64,2-27-352,23 0-481,4 2-384,25-2-801,26 1-1601,0-28-3780</inkml:trace>
  <inkml:trace contextRef="#ctx0" brushRef="#br0" timeOffset="2618.14">21227 8200 12523,'0'0'1250,"-27"27"-578,0 26 673,1 0 97,0 26-65,0-26-544,26 27-449,0-1-95,0 1-161,26-28 0,26 1-128,-25 1-545,28-1-223,-5-53-161,5 25-321,-4-25-1408,3-25-4100</inkml:trace>
  <inkml:trace contextRef="#ctx0" brushRef="#br0" timeOffset="2891.16">21439 8439 12523,'26'0'417,"1"0"319,25 0 738,1 0-353,26 0 160,-26 0-672,2 26-481,-31-26-96,3 27-128,-27 0 0,-27-1 128,3 0 0,-4 0 0,1 1 128,1 26-128,26-26 0,-27-2 96,54 2 32,-1 0 0,1-1 33,1-26-129,23 27-64,-25-27-353,29 0-319,-55 0-513,0 0-1858,0 0-7816</inkml:trace>
  <inkml:trace contextRef="#ctx0" brushRef="#br0" timeOffset="3022.17">21571 8756 14125,'53'0'320,"-1"-27"-192,1 27 417,2 0-321,-4-25-192,-25 25-1025,2-27-4612</inkml:trace>
  <inkml:trace contextRef="#ctx0" brushRef="#br0" timeOffset="3253.18">21861 8200 13228,'107'0'1089,"-54"27"993,26 26-448,1-28-193,-1 29-192,2-1-544,-4 27-417,-49-27-224,-1-1-64,-27 2 0,-27-1-256,-27-1 128,3-25-64,-4 26-353,29-26-384,-1-27-480,2 0-865,25 0-2595</inkml:trace>
  <inkml:trace contextRef="#ctx0" brushRef="#br0" timeOffset="3512.2">22604 8492 10409,'52'0'1666,"-25"27"-1057,26-27 1665,-1 0-256,1 26-513,26 0-736,2-26-161,-30 26-95,4-26 159,-29 27-479,-26 0-161,0-27 0,-26 26 192,-1 1 0,-25-27-256,-1 25-96,-29-25-320,30 27-257,-1 0-448,1-27-545,25 26-1409,1 1-6406</inkml:trace>
  <inkml:trace contextRef="#ctx0" brushRef="#br0" timeOffset="3686.21">23160 8756 14990,'25'27'897,"-50"-1"384,-2-26 384,-26 27-672,-26 0-160,25-2-705,-25 3-352,26-3-609,26 3-608,0-2-1634,27-26-9513</inkml:trace>
  <inkml:trace contextRef="#ctx0" brushRef="#br0" timeOffset="4009.22">23927 8545 16207,'-27'-26'-256,"-26"26"-577,1 26 769,-2 0 448,2 0 705,26 28-672,-1-1-353,27-1-32,27 1 0,25-26 64,1 25 0,0-52 0,26 28 64,0-28 289,-26-28 415,2 3-95,-29-2 192,-2 0-64,-24-26-513,-24 1-320,-30-1-32,0-1 0,2 28-64,-28 0-64,28 0-705,-1 26-992,0 26-770,53-26-4804</inkml:trace>
  <inkml:trace contextRef="#ctx0" brushRef="#br0" timeOffset="4177.22">24483 8677 18641,'0'0'-256,"0"0"352,0 0 256,0 0-512,0 0-673,0 27-1088,26-27-4229</inkml:trace>
  <inkml:trace contextRef="#ctx0" brushRef="#br0" timeOffset="4565.26">24799 8492 12203,'54'-27'320,"-27"27"-224,25-26 1378,1 26 384,1-27-769,-2 27-641,-26-25 97,1 25 223,-54 0-511,1 0-225,-53 0-161,26 0-319,-26 25 160,-2-25 192,30 27-32,24 26-129,27-26 33,0 25 192,27-26 0,0 28 96,25-1-32,1-28-128,-26 29 544,-2-28-351,2 28-33,-1-29 160,-26 3 160,0-3 129,-26-25-33,-26 28-63,-2-28-161,0 26 0,3-26-160,-4 0-128,5 26-32,22-26-865,1 27-384,0-27-1698,1 0-9289</inkml:trace>
  <inkml:trace contextRef="#ctx0" brushRef="#br0" timeOffset="7933.45">21095 9896 11082,'-27'0'1121,"27"0"449,-27 0-962,27 25 65,0 29 192,-26-1-385,26-1-288,0 3-96,0-3-64,0 1 0,26 0 96,1-26-31,0-27 95,-1 0 32,0 0-64,27-27-160,-26 1 0,1-1-160,-28 0-64,24 1-385,-24-1-384,26 27-32,-26 0-128,28 0 384,-1 27 1,0-1-321,-3 1 160,4-27 769,25 27 288,-26-1 1025,-2-26 480,-25 0 161,27 0-32,-27-26-385,0-1-480,0 0-256,0-26-65,0 28-320,-27-30-128,27 30-192,-25-2-416,25 0-769,0 1-1826,0 26-7303</inkml:trace>
  <inkml:trace contextRef="#ctx0" brushRef="#br0" timeOffset="8662.49">21835 9444 12075,'0'27'64,"26"26"0,2 0 256,-28 1 417,27 26 448,-27-2-288,0 29-545,0-28-127,0 1-33,0 0 673,0-55-289,0 2 97,0-27-33,0 0 449,0 0-640,27-27-353,-27-25-64,0 24-32,0-24-256,25-1-449,2 26-480,-27 0 64,26 2 512,-26 25 257,27 0 192,-27 25 256,27 2 256,-27 26 65,0-26-33,0 25-256,25-24-128,2 24 32,-1-25-128,1 26-160,0-26-129,25-27 257,-26 0 128,29 0-64,-4-27-64,-25 0 128,29 1 0,-31-26 0,4-3-32,-28 30 64,0-29-64,-28 28-32,4-1 64,-3 27-96,-27 0 0,27 27 32,-25-1 32,52 28 0,0-29 32,0 30-32,28-3 32,23 1 64,-25 0-64,29-26 96,-3-2-96,-25 3 64,26-28 288,-53 0 97,25-28-65,-25 3-160,0-2 65,0 1-193,0-28-64,0 28 0,0-1-128,0 2 32,27-2 31,-27-1 33,27 28 289,-1 28 640,1-1 0,25-2-65,-25 2-447,-1-1-161,26 28-288,-25-28-64,28 1-545,-29-2-864,1 3-1474,-27-28-10250</inkml:trace>
  <inkml:trace contextRef="#ctx0" brushRef="#br0" timeOffset="9210.52">24271 9869 15086,'0'0'640,"0"0"-832,26 0 384,1 0 193,0 0 287,25 0-127,28 27-385,-2-27-96,-24 0 64,-2 25-64,-26-25-160,2 27-32,-28 0 128,0-1 32,-28 1 449,2 0 351,2 26-127,-4-1-64,1-25-289,0 26-128,27-26-64,27 26-32,0-28-63,1 3-162,22-2-415,5-26-289,-28 0-320,-27 0-865,0 0-3203,0-26-6181</inkml:trace>
  <inkml:trace contextRef="#ctx0" brushRef="#br0" timeOffset="9340.53">24483 10160 13292,'-54'0'2306,"54"0"-1345,0 0 481,27 0-65,26 0-480,-1 0-705,30 0-192,-4 0-609,0 0-480,-24 0-1922,25 0-9512</inkml:trace>
  <inkml:trace contextRef="#ctx0" brushRef="#br0" timeOffset="9635.54">25144 9869 2370,'0'0'13356,"0"-26"-12971,28 26 576,-1 0 160,23 26-673,32-26 65,-4 27-65,1-27 0,1 25 33,-1-25 31,-26 27-159,-1 0-257,-25-27-160,-27 26 128,0 1 64,-27-27 0,3 27 32,-31-2-192,29-25 128,-26 28-32,25-1-64,0-27-64,1 25-288,26-25-481,-27 27-256,27-1-576,-25-26-2179,25 27-9833</inkml:trace>
  <inkml:trace contextRef="#ctx0" brushRef="#br0" timeOffset="9831.56">26097 10160 17872,'27'0'577,"-54"27"-641,-26-27 1089,1 26 224,-28 1-544,1 0-417,-2-1-256,29 1-128,-1 26-833,26-27-1089,27-26-2274</inkml:trace>
  <inkml:trace contextRef="#ctx0" brushRef="#br0" timeOffset="10292.58">26996 9896 10313,'-27'0'929,"3"0"-801,-2 0 769,-2 0 352,-26 0-32,29 25-736,-28 29-97,26-1 417,0-1 32,27 3 32,0 23-257,54-24-255,-1-28-129,-1 26 0,29-24 96,-2-28 289,0 0-1,1-28 1,-2 3-32,-24-28-97,0 26-256,-30-26 32,-24-26-95,-24 26-161,-30-1-96,-26 1 31,1 1-63,0-1-128,-2 53-1025,-24 0-1378,26 0-5669</inkml:trace>
  <inkml:trace contextRef="#ctx0" brushRef="#br0" timeOffset="12491.71">9077 9684 13548,'-52'0'225,"-1"0"-129,25 27-192,-23-1 160,23 26 320,2 2 96,-1 24-287,27 2-97,27-1 64,-1 1 512,29-27-63,-3 1-257,28-1-63,-1-28-1,-1-25 288,29 0 129,-28-25 32,-1-2-225,4-26-223,-32 0-97,-22-26-96,-28 26-32,0-1-32,-28-26-96,-49 28 32,-2 26-96,-2-28 96,-24 28 32,-1 26-128,26 0 224,2 53-32,23-26-128,31 26 128,24-1 0,0-25 64,24 26 0,31-26-32,23-2-32,2 3 0,-1-1-256,1-27 384,-1 0-1281,-25 0-480,25 0-2435</inkml:trace>
  <inkml:trace contextRef="#ctx0" brushRef="#br0" timeOffset="12672.72">9713 9657 17584,'27'0'1377,"-2"0"-992,29 0 672,-1-26-256,26 26 63,-25 0-511,25-28-385,-26 28-641,-27 0-704,27 0-321,-26 0-1921,-27 0-7047</inkml:trace>
  <inkml:trace contextRef="#ctx0" brushRef="#br0" timeOffset="12808.73">10029 9603 8744,'-50'54'5445,"50"0"-5093,0-28 1346,0 26-481,0 2-640,0-28-353,26 26-256,-2 2-545,3-28-1152,1 28-2243,-1-54-7847</inkml:trace>
  <inkml:trace contextRef="#ctx0" brushRef="#br0" timeOffset="13018.74">10348 9816 16719,'27'27'1602,"-27"-1"-705,52 1 160,-26 25-96,28-25-481,-2-1-320,1 1-128,2 25-256,-3-24-417,1-1-255,-1-27-1026,-25 0-2595</inkml:trace>
  <inkml:trace contextRef="#ctx0" brushRef="#br0" timeOffset="13192.75">10745 9869 9513,'-78'52'5893,"23"2"-5509,28-1 1122,1-1-513,-26 3-513,25-3-352,27-26-448,0 28-801,27-54-1025,25 26-2210</inkml:trace>
  <inkml:trace contextRef="#ctx0" brushRef="#br0" timeOffset="13623.77">11487 9657 11370,'0'0'1217,"0"0"65,0 0 1152,0 0-897,-27 27-416,27-27-448,27 27-289,-27-1 1,25-26 127,28 26-127,-26 0-289,25 1 64,29 0-128,-30-27 96,4 26 32,23-26-64,-24 0 64,-1 27-63,-26-27 31,-2 0-160,-25 0-32,0 25 32,-25-25 96,-29 0-128,1 27 64,1 0 96,-29-27-160,30 26 160,-4 1-128,29 0 32,-26-2-96,-2 3-801,28-1-609,-1-2-960,27 2-4837</inkml:trace>
  <inkml:trace contextRef="#ctx0" brushRef="#br0" timeOffset="13842.79">12308 9975 18641,'24'0'-32,"-48"0"96,-31 26 289,-22 1-65,-4 25 481,-25-24-289,26-1-576,28 25-705,-2-26-480,27 1-865,3-27-4260</inkml:trace>
  <inkml:trace contextRef="#ctx0" brushRef="#br0" timeOffset="14194.81">12651 9921 13100,'105'-78'192,"-78"51"385,-1 27 1376,-26-27-575,-26 27-577,-28 27-481,2 0-288,26 26 96,-28-1 352,29 1-159,25 1-161,25-1-96,2-1 0,0-25 0,26-1-32,26 1 64,-25-27-32,-3 0 32,30-27 32,-29 1-63,2-1 63,-28-25 448,1 24-95,-27-51-289,0 26-288,-53-26-64,-1 26-353,-24 0 257,-4 1 256,-23 25-96,0 27-128,26 27-1890,-28-27-5349</inkml:trace>
  <inkml:trace contextRef="#ctx0" brushRef="#br0" timeOffset="15427.88">19427 10956 11434,'0'132'417,"26"-27"319,1 29-159,-27-2 608,0 1-288,0-1-385,0-27-63,0 2 63,0-55-95,0-24 95,0-3 225,0-25 224,0-25-353,0-3-479,25-24-33,-25-1-96,0-1-32,27 2-161,0-1-319,1 0-225,25 26 193,-29 0 319,31 27 193,-29 0 161,1 27-1,-27 26 96,25 1-128,-25-2 0,0 1-96,0 0-256,0-1-513,0-25-1057,27 1-1601,-27-3-3908</inkml:trace>
  <inkml:trace contextRef="#ctx0" brushRef="#br0" timeOffset="15781.9">20088 11697 14253,'-27'54'1089,"2"-2"-897,25 1 609,0 0-160,0-1-161,52 3-96,-25-30-191,51 2-65,-23 0 224,24-27 96,-26 0-63,0-27-97,-1 0-288,-25 2 64,-27-30 32,0 30-256,-27-2-160,-25-26-225,-1 26-223,-26 27 223,26 0 353,-2 0 256,31 0 64,-2 27 96,26 0 0,0-1 161,26 1-97,25-27-64,4 25-256,-3 2-160,1-27-545,26 0-896,-26 0-3012</inkml:trace>
  <inkml:trace contextRef="#ctx0" brushRef="#br0" timeOffset="16011.91">20857 11115 14349,'-26'78'1377,"-1"-24"-1281,0 26 801,27-2 673,-28 2-129,28-1-672,28 1-545,-1 0-256,0-1-192,25-26-193,1-26-479,0-1-129,-1-26-609,2 0-1024,-28-26-2595</inkml:trace>
  <inkml:trace contextRef="#ctx0" brushRef="#br0" timeOffset="16163.92">21095 11539 11530,'0'0'1314,"26"25"-610,0 3 770,27 24-449,2-25-321,-5-1-479,32 1-161,-30 0-353,1-1-1024,26-26-1313,-53 0-2627</inkml:trace>
  <inkml:trace contextRef="#ctx0" brushRef="#br0" timeOffset="16292.93">21571 11592 9480,'-79'0'2755,"52"0"-2595,-27 25-64,3 29 513,24-1 448,-1-26-833,2 25-672,2 1-2115,24-26-3875</inkml:trace>
  <inkml:trace contextRef="#ctx0" brushRef="#br0" timeOffset="16530.94">21651 11220 13196,'133'80'1698,"-82"-28"287,3 28 194,-27-27-706,0 26-320,-27 1-608,0-27-385,-27 27-96,0-28-32,-1 2-160,2-28-321,-1 1-544,3-2-800,24-25-2211</inkml:trace>
  <inkml:trace contextRef="#ctx0" brushRef="#br0" timeOffset="16726.95">22100 11485 14061,'27'0'2434,"-1"0"-2017,1 0 1729,25 0-161,1 0-671,26 0-706,-26 0-544,26 0-480,-51 0-1250,-1 0-1537,-27 27-9577</inkml:trace>
  <inkml:trace contextRef="#ctx0" brushRef="#br0" timeOffset="16855.96">22259 11617 11787,'-27'27'4708,"27"0"-4452,27-27 1826,-1 0-192,1 0-1153,25 0-609,1-27-673,2 27-1056,-31 0-3460</inkml:trace>
  <inkml:trace contextRef="#ctx0" brushRef="#br0" timeOffset="17468.99">23052 11405 10602,'55'0'2146,"-29"-25"-1858,1 25 1890,-2 0-448,-25 0-866,27 0-383,-27 0-385,-27 0 0,2 25 64,-2 29-128,-26-28-32,1 28-32,25-1-64,1-1-128,-2-25 128,28-1 0,28-26 96,-2 0 128,1 0 0,25-26 96,1-1 32,-1-25 257,2-1-1,-28 26-319,1-26-161,-27 26-161,0 27-127,25 0-416,-25 27 383,0 26 97,27 27 0,-27-1 192,27 27 0,-27-27 96,26 1 96,-26 0 321,0-1 159,-26-26 449,-1-26 225,0-1-65,-25 1-32,26-2-576,-53-25-385,26 0-320,-2-25-32,31 25-641,-3-27-800,1 1-833,26-29-577,0 30-3459</inkml:trace>
  <inkml:trace contextRef="#ctx0" brushRef="#br0" timeOffset="17715">23873 11247 448,'54'-54'17392,"-28"29"-17039,-26 25-65,0-27 1089,0 54-800,-26-27-257,26 52 97,-27 1 31,0 1 64,1 24 225,26 2-352,-26-1-257,26 1-128,0 0-32,26-1-257,0-26-543,1-26-514,26-1-159,-1 1-801,2-27-5029</inkml:trace>
  <inkml:trace contextRef="#ctx0" brushRef="#br0" timeOffset="18104.03">24509 11193 16591,'-80'107'160,"28"-55"1,26 28 1024,-1 27-321,0-29-383,27 2-353,27 0-64,26-28-64,-1-25-96,2 0 64,24-27-32,4 0 64,-4-27 0,-24 0 192,-2-25 289,1-1 159,-26 0-384,-27-1-192,0 1-64,-54 1-192,28-1-256,-53-1-97,24 54 193,-23-25-225,24 25 193,2 25 384,26 2-96,-1 0 96,27 26 224,27-26 321,-1 26-65,53-28-416,-24 2-32,23 0-64,0-27-192,-24 0-96,0 0-609,-29 0-1057,2-27-2722</inkml:trace>
  <inkml:trace contextRef="#ctx0" brushRef="#br0" timeOffset="18271.04">25117 11168 16335,'82'0'833,"-32"0"480,5 25 385,-28-25-1090,-2 0-544,2 27-256,-1-27-1025,-26 0-769,-26 0-2947</inkml:trace>
  <inkml:trace contextRef="#ctx0" brushRef="#br0" timeOffset="18414.05">25331 11168 13612,'0'52'1538,"0"-25"-545,0 26 1441,0-1-480,-27 1-833,27 1-1025,0 26-320,0-27-833,0-28-256,0 29-929,27-28-4325</inkml:trace>
  <inkml:trace contextRef="#ctx0" brushRef="#br0" timeOffset="18638.06">25647 11485 16463,'53'79'1025,"-25"-26"64,23-26 865,3 26-769,-3-26-801,30 0-255,-29-1-129,2-26-449,-28 26-576,1-26-352,-2 0-993,-25-26-2659,0 26-4004</inkml:trace>
  <inkml:trace contextRef="#ctx0" brushRef="#br0" timeOffset="18812.07">26149 11405 17712,'-78'107'929,"24"-27"737,-24-1 1216,-1-26-1280,24 26-1314,2-26-288,29 0-320,-4-26-833,28 25-1474,-27-24-1889</inkml:trace>
  <inkml:trace contextRef="#ctx0" brushRef="#br0" timeOffset="19295.09">25223 11273 8039,'26'-26'1474,"2"26"1056,-1 0 289,0 0-994,25 0-415,28 0-449,-2-27-417,1 27-256,1 0-95,-28 0-258,1 0-703,-25 0-1250,-28 0-5541</inkml:trace>
  <inkml:trace contextRef="#ctx0" brushRef="#br0" timeOffset="24969.42">19877 14664 8712,'0'-25'1249,"-26"25"417,-1-27-97,0 27-800,2 0-353,-28 0-128,-2 27-192,4-2 1,25 28 95,-2-25-32,1-2-160,27 27 32,0-26 32,55-1-32,-29-26 64,25 0 64,30 0 32,-29-26 193,28-1-65,-28 2-64,-25-3 193,0 2-97,-1-27-288,-26 25-32,0 3-64,0 25-32,-26 0-192,26 25 96,0 3 96,0 25 128,0 26-64,0-26 64,26 27 0,1-28 32,-2 28 64,-25-28 224,27 2 129,-27-1 160,0-26 63,-27-2 257,2-25-256,-2 28-161,1-28-383,-28-28-65,2 28-64,-28-25-192,55-2-385,-28 0-416,26-26 32,-1 26-480,28-25-577,0 26-1249,28-28-3331</inkml:trace>
  <inkml:trace contextRef="#ctx0" brushRef="#br0" timeOffset="25243.44">20380 14348 7719,'79'-80'384,"-79"53"993,0 1 1090,-26 26-834,26 0-31,-26 26-289,-1 28-352,0-1 64,27 26-64,0-1-224,0 2-353,0-1-96,0 2-96,27-27-95,0 24-33,-1-51-289,0 26-223,27-27-97,-26-26-319,25 0-450,-26 0-1248,28-26-2275,-26 0-4740</inkml:trace>
  <inkml:trace contextRef="#ctx0" brushRef="#br0" timeOffset="25568.46">20749 14427 14157,'0'26'1089,"28"-26"-961,-1 27 609,0-27-97,25 0 225,-26 25-256,28 2-289,-28-27 32,0 0-223,-26 27-97,26-27-32,-52 26 96,26-26-96,-26 27 32,0 0 0,-1-2 64,0 3 0,27-3 192,0 3-32,27-2 193,0-26 31,-1 28-223,26-3 95,-25-25-128,26 27-128,-27-27-96,0 0-160,1 26-320,-27-26-866,0 0-447,0 0-1122,-53 0-2787,27 0-383</inkml:trace>
  <inkml:trace contextRef="#ctx0" brushRef="#br0" timeOffset="25683.46">20936 14771 2978,'-79'-54'7976,"79"29"-4549,0-3-1121,0 28-960,26 0-706,0 0-448,28-25-320,-28 25-544,26 25-1090,-25-25-1601,0 0-6054</inkml:trace>
  <inkml:trace contextRef="#ctx0" brushRef="#br0" timeOffset="25950.48">21200 14215 12075,'55'0'1569,"-5"26"321,-22 28 128,26-28-480,-2 26 127,1 2-384,-1-1-352,-25 26-128,26-26-513,-53-1-160,0 1-160,0 1 96,-27-26-160,1-3-224,-1 2 0,2-1-353,-2 1-544,0-27-577,27 0-1281,0 0-8776</inkml:trace>
  <inkml:trace contextRef="#ctx0" brushRef="#br0" timeOffset="26563.51">22496 14453 12716,'28'-26'960,"-28"26"-799,-28 0 1248,28 26-993,-24-26-352,-31 27-64,29-2-64,-25 2 32,23-27 96,-25 27-32,26-1 129,-25-26 479,25 27 353,27-27-192,-26 0-96,26 27-97,26-27-31,1 25-257,0-25-160,51 28 0,-23-28-64,22 0-320,-22 0-352,24 25 223,-53-25-223,1 28-161,-2-28-320,-25 26-1121,0-26-1538,0 0-5284</inkml:trace>
  <inkml:trace contextRef="#ctx0" brushRef="#br0" timeOffset="27176.55">23212 14505 10698,'53'-52'896,"-53"26"-543,0 26 1088,0 0-640,-26 26-32,-1 1 448,0 25-480,2 1-257,25 26-256,0-26-128,0 1 32,25-1-128,29 0 96,-1-26 65,26-27 63,-1 0 320,4 0-191,-5-53 159,-22 26 225,23-26 128,-51-1 0,0 29-33,-27-28-415,-54-1-321,2 1-160,-1 1-128,-26 52-513,-2-27-961,-24 54-960,26-27-4933</inkml:trace>
  <inkml:trace contextRef="#ctx0" brushRef="#br0" timeOffset="27847.59">19640 16096 11370,'24'25'2371,"-24"3"-2628,0 24 289,0-25-32,0 26 96,28-1-32,-28 2-32,27-28 33,-1 26 127,26-52 352,2 27-31,-28-27 255,26 0 1,-25-27-160,0 27-225,-1-25-320,-26-2-128,0 27-32,0-26-128,0 26-225,0 0-31,0 0-129,0 26-31,27-26-33,-2 0 0,29 27 353,0-27 416,-3 0 801,-23 0 769,25-27-193,-27 27-224,0-26-96,-26-1-32,0 0-768,-26 1-417,0 0-801,-27 0-416,25-1-417,1 0-1857,3 27-8264</inkml:trace>
  <inkml:trace contextRef="#ctx0" brushRef="#br0" timeOffset="28244.6">20485 15697 12139,'0'-25'256,"27"25"-960,0 25 736,-1 2 288,0 26 353,0 26 255,1 1 354,0-27-225,-27 27-449,0-28-480,0-24-96,0 24 96,28 28 65,-28-54 351,0 27 161,0-53-97,0 27 129,0-27-481,0-27-128,24 0-95,-24 1-33,26 0 96,2 0-160,-28-28 96,27 28-96,0-28 64,-27 29-65,26 25 226,-26 0-1,26 25-32,-26-25-128,0 54-96,26-28-160,-26 28-481,0-2-512,27-26-737,0 1-1473,-1 26-9001</inkml:trace>
  <inkml:trace contextRef="#ctx0" brushRef="#br0" timeOffset="28721.64">21121 16255 12203,'0'-27'-64,"0"27"929,0 27 1473,26-27-1473,0 0-449,1 0 161,28 0 288,-31 0-161,30-27-351,-27 0-321,0 1 64,-27 0 32,0 26-448,-27-28-385,27 3-128,-55 25-160,29 0 353,2 0 479,-4 0-127,1 53-352,27-27 415,0 27-127,0-26 192,27 25-32,25 1 96,-26-26 96,2-1 96,26 1 384,-30-27 193,-24 25 288,28-25 0,-28 0-769,0 0 0,0 0 96,0-25 0,0-2-191,0 1-162,26 26 162,-26-54-161,27 28 31,0 0 66,-2 0 415,2 26 193,-1-27-545,1 27 160,0 27-128,-27-1-32,25 0-64,2 0 32,-27 1-96,26 26-256,-26-26-641,0-2-929,27 2-3331</inkml:trace>
  <inkml:trace contextRef="#ctx0" brushRef="#br0" timeOffset="29759.7">23001 15936 11723,'0'0'0,"0"0"-1378,0 0 610,0 0-65,0 27 64,-26-27 128,26 26 257,0-26 544,0 0 929,0 0 481,0 0 31,0 0 65,0-26 160,0 26-289,0 0-320,0 0-160,0 0-64,0 0-96,0 0 32,0-27-128,0 27-385,0 0-224,26 0-192,25-25 32,-23 25-64,52 0 64,-28 0-32,28 0 0,-28 0 0,1 0-32,-1 25 32,2-25-64,-26 27 0,-28-1 0,0-26-32,0 26 96,-28 2 0,1-28 32,27 53-96,-52-28 32,25 29-192,-26-1-129,26 0-127,-25-1 672,52 2-224,-26-1 32,52-28 32,-26 2 96,52 1-160,-25-1 128,0-27-32,26-27-640,-28 27-513,29-28-417,-26 28-1056,-28-27-5189</inkml:trace>
  <inkml:trace contextRef="#ctx0" brushRef="#br0" timeOffset="29924.71">23133 16281 17872,'-53'0'833,"53"0"-416,0-26 1152,27 26-704,-1 0-449,26 0-352,2-27-32,-1 27-768,-1 0-994,1 0-1761</inkml:trace>
  <inkml:trace contextRef="#ctx0" brushRef="#br0" timeOffset="30473.74">24429 15883 12651,'27'28'1890,"-27"-28"-609,0 25-95,0-25-674,0 27-320,-27-1 129,1 0-33,0 2-224,0 25 32,-1-28 0,-26 3 32,27 24 289,-27-25 63,26-27-96,-1 27 97,4-27-33,-2 0-223,26 0 31,26 26 96,-2-26-320,4 0 96,26 26-160,-2-26 64,28 26-64,-2 1-160,-24 0-288,-2-1-321,1 1-288,-26-27-513,1 25-1056,-28-25-4869</inkml:trace>
  <inkml:trace contextRef="#ctx0" brushRef="#br0" timeOffset="31843.82">24192 14639 14990,'0'25'1217,"-27"-25"-993,27 28 1185,27-28 225,-27 25-897,0-25-641,27 0-32,-27 0-320,26 28-737,-26-28-1153,26-28-5574</inkml:trace>
  <inkml:trace contextRef="#ctx0" brushRef="#br0" timeOffset="32260.84">24721 14348 13773,'78'-27'896,"-50"1"-127,25 26 1601,-26-27-1120,-27 27-866,0 0-416,0 0-128,-54 0-32,28 0-1,-26 27 1,-2-1 0,26 1 96,2-27 32,26 52 32,0-25 32,26-1 32,-26 26 0,55-25 0,-28 26-96,-3-26 96,4 0 96,-2-2-128,1-25 256,0 28 225,-27-28 31,0 0 321,0 0 96,-27 25-257,0-25-95,1 0-129,-2 0-191,4 0-161,-3 0 64,0 28-192,-1-28 64,2 0-224,2 26 128,-4-26-673,28 28-1025,0-28-896,0 25-7111</inkml:trace>
  <inkml:trace contextRef="#ctx0" brushRef="#br0" timeOffset="34078.94">25515 16015 14381,'0'0'577,"-52"-26"576,25 26-609,0 26-223,1-26-289,-1 28-32,2-2 64,-2 26 128,0 2-32,-1-1-32,28 0-128,0-1 64,28-25-32,26 26-320,-2-26 480,28-2-192,-2-25-32,1 0 224,1 0-64,-28-25 161,29-2 543,-30-26 290,4 0 95,-29 1-417,-26-2-191,0 2-257,-53-28-127,1 0-257,-29 27-65,-25 28-383,28 25-673,24 0-1089,1 25-1442</inkml:trace>
  <inkml:trace contextRef="#ctx0" brushRef="#br0" timeOffset="35394.01">9209 15009 10217,'0'-26'2434,"27"0"-1697,-27 0 128,0 26 128,-27-27-320,2 27-385,-2 0-224,1 0-96,-28 27 32,29-1 96,-28 26 64,26 28-64,-1-1-96,28 1 0,0 0 32,28 25-64,25-25 32,-1-28 64,2 2 32,51-28 32,-25 1 1,25-27 127,2-27 128,-30-26-31,5 0-193,-4-26-64,-51 26 32,-27-1-32,0-24 288,-27 24-159,-25 28-193,-1-28-64,-26 29-32,-29-2-1,3 27-319,0 0 544,51 27-192,-24-2 128,51 2 32,27 0 33,0 26-65,27-26-128,51-2-257,-24 3 193,24-3-352,30-25-33,-29 0-383,-2 0-1058,5-25-2595</inkml:trace>
  <inkml:trace contextRef="#ctx0" brushRef="#br0" timeOffset="35560.03">9819 14904 14541,'53'-27'2403,"-1"27"-2115,3-26 545,-5-1-321,5 27-416,-2 0-64,-1 0-801,2 0-1761,-28 0-4645</inkml:trace>
  <inkml:trace contextRef="#ctx0" brushRef="#br0" timeOffset="35711.04">10189 14824 14798,'-26'27'1121,"26"-1"-513,0 1 1026,0 26-641,0-27-577,0 27-448,26 27-641,-26-28-1088,27 1-2531,-27 1-4965</inkml:trace>
  <inkml:trace contextRef="#ctx0" brushRef="#br0" timeOffset="36020.06">10799 14931 10954,'0'52'2402,"-27"-26"-3139,-26 1 834,1 26 735,-3-26 610,2-2-353,29 2 160,-31 0-192,28-1 32,27-26-320,0 27-321,27 0 193,28-27-289,-5 25 32,32 3-191,-4-3-97,1 29-32,1-28-96,-27 1-289,-1-27-31,-25 27-224,0-1-129,-27-26-640,0 26-673,0-26-1666,-27 0-5476</inkml:trace>
  <inkml:trace contextRef="#ctx0" brushRef="#br0" timeOffset="36779.1">10269 15168 224,'0'0'3235,"0"0"-1153,0 0 448,0 0 1,0 0-546,0 0-287,0 0 0,0 0-577,0 0-160,0 27 64,26-27-321,0 26-223,1 1-193,0 0-288,-1-2 0,26 3-416,-25-3-417,28-25-929,-5 26-1985,-23-26-10057</inkml:trace>
  <inkml:trace contextRef="#ctx0" brushRef="#br0" timeOffset="37038.11">10719 15009 12940,'0'27'2402,"0"-27"-2146,-28 27 1122,4-1-33,-31 26-256,2-25-352,1 53-225,-28-28-31,28 27-33,-28-25-192,28 0-320,25-2-320,0-26-321,1 1-448,26 0-833,26-27-2754</inkml:trace>
  <inkml:trace contextRef="#ctx0" brushRef="#br0" timeOffset="37384.11">11909 15116 15438,'27'0'1313,"-27"0"-1377,-27 25 929,2-25-224,-28 27-257,-2 0-288,4-1 64,-30 1-64,29-27 225,-1 27-97,26-2 0,2 3-96,25-3 0,0 1 385,25-26 256,28 28-321,1-2-192,24-26-288,1 27 160,2 0-160,-2-27-96,-26 26-705,1 0-416,-2 0-1025,-26 1-3299</inkml:trace>
  <inkml:trace contextRef="#ctx0" brushRef="#br0" timeOffset="37759.15">12837 15168 16976,'24'0'256,"-24"-27"-416,0 27 160,-24 0 32,-4 27-32,2-27-64,-1 53 0,0 1 96,27-1 0,0-2-32,27 30 32,0-28 32,27-27-64,-3 0 160,30 1 64,-2 0 321,1-27 512,-1-27-225,26 27-415,-24-53 576,-2 27-289,-52-27 97,-1 0 192,-26-1-961,-53 1-64,-2 1-160,-50-28-192,0 28-321,-1 25 64,-26 27-95,51 0-1058,-24 0-4004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0-11T05:42:03.416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FF00FF"/>
    </inkml:brush>
  </inkml:definitions>
  <inkml:trace contextRef="#ctx0" brushRef="#br0">11870 5809 6598,'-27'0'2338,"27"0"-448,0 0-417,-26 0-448,26 0 609,0 0-65,0 0-640,0 0-352,0 0 319,26 26 1,-26-26-256,54 0-65,-28 26-127,26-26-65,28 0-192,-1 0-128,0-26 1,-25 26-65,0 0-65,-2 0-191,1-26-480,-26 26-450,-27 0-95,26 0-513,-26 0-1473,-26-26-7078</inkml:trace>
  <inkml:trace contextRef="#ctx0" brushRef="#br0" timeOffset="252.01">12134 5676 11787,'27'27'-257,"1"-27"418,-4 0 287,2 0 609,2 0 416,26 0-736,-2 26-449,-26 1-95,28-27 191,-28 27 32,0-1-224,0 0-127,1 0-33,-27 1 0,0 0 32,-27-1 64,1 1 0,0-2-32,0 3-64,-28-2-32,28-26-224,-2 26-801,-23 1-3459</inkml:trace>
  <inkml:trace contextRef="#ctx0" brushRef="#br0" timeOffset="17496">19361 6551 6950,'0'0'1506,"26"0"-161,-26-27 160,0 27 129,0 0-161,0 0-448,0 0-544,0 0-97,0 0 128,0 27 33,0-27-193,0 26 1,0 1-97,-26 0 64,26-1-96,-27 28 65,27-29-129,-27 30 32,1-3-64,26 0-32,-26-24-64,0 24 32,26-26-64,-27 0-32,27 2-32,0-2-160,-27-26-128,27 27-321,0-27-288,0 0-224,0 0-833,0 0-1665,0 0-4101</inkml:trace>
  <inkml:trace contextRef="#ctx0" brushRef="#br0" timeOffset="18931.08">19626 6631 256,'0'0'2146,"0"0"-385,0 0-31,27-27 256,-27 27-64,0 0-353,0 0-512,0 0 32,25 0-96,-25 0-64,0 0-192,0 0-321,-25 0-224,25 27 321,0-1 31,-27 28 33,0-2-129,27 1 129,-28 0-225,2 1-256,2-2 0,24 0-64,-27-24-32,27-2-512,0 1-1314,0-27-3106</inkml:trace>
  <inkml:trace contextRef="#ctx0" brushRef="#br0" timeOffset="21266.21">18143 7769 32,'0'27'13580,"0"-27"-13451,0 0 223,27 0 705,-2 0-256,2 0-321,0 0-320,27 0-192,-30 0-224,3 0-225,0 0-1248,-27 0-3044</inkml:trace>
  <inkml:trace contextRef="#ctx0" brushRef="#br0" timeOffset="21690.24">18514 7504 11274,'27'-25'1153,"-27"-2"161,26 27 479,0 0-736,27 0-192,-26 0-192,-1 0-641,26 0-64,-52 0 96,27 27-128,0-2 64,-27 2 0,0 1-96,0-2 96,0 0-97,-27 0 97,27 0-64,-27-26 32,27 28-96,0-28 32,27 26 96,0-26 0,-1 26 0,0-26 64,27 26-128,-25 1 64,-1 0 96,-3-1-192,-24 1 64,0-2 64,-24 2 64,-31 0 32,2-1 97,27 1-65,-27 0-96,0-27-64,27 0-64,0 0-321,26 0-159,0-27-1026,0 27-2690</inkml:trace>
  <inkml:trace contextRef="#ctx0" brushRef="#br0" timeOffset="22506.28">22326 6683 10473,'0'0'1474,"0"0"-609,0 0 672,0 0-672,0 0 288,0 28-128,27-3-256,-27 30 31,26-30 33,-26 28-256,0 1-193,0-28-288,24 26 64,-24 2-160,0-28-32,0 1-224,0-2-417,0-25-319,28 0-97,-28 0-289,27-25-1248,-27-2-1218,27 1-2818</inkml:trace>
  <inkml:trace contextRef="#ctx0" brushRef="#br0" timeOffset="22678.29">22563 6736 12203,'27'-25'1570,"0"25"-578,-27 0 450,0 0-481,0 25-64,0 2-385,26 26-256,-26-26-128,0 25-63,-26 2-1,26-2-193,0 2-511,0-1-802,0-28-1729,26 29-5605</inkml:trace>
  <inkml:trace contextRef="#ctx0" brushRef="#br0" timeOffset="23529.34">22590 7663 6758,'0'0'416,"0"0"129,0 0 1985,0 0-640,0 0-288,0 0-481,0 0-449,0 0 97,0 0-64,0 0-193,0 28 65,0-28 127,0 26 193,0 0-320,0 27 95,0-26-319,27 26-65,-27-28-160,0 2-64,26 0-160,0-1-32,-26 1-224,26-27-449,-26 0-865,0 0-1857,0 0-11690</inkml:trace>
  <inkml:trace contextRef="#ctx0" brushRef="#br0" timeOffset="24302.39">26454 6736 10730,'0'0'800,"-25"0"193,25-25 1442,0 25-994,0 25-608,0-25-161,25 27-95,2 1 64,-27 24-33,26-26-159,1 28 31,0-2-288,-2-26-256,2 28 224,-27-28-256,26 1-384,1-2-449,-27 2-480,27-27-673,-27 0-1634,0 0-4772</inkml:trace>
  <inkml:trace contextRef="#ctx0" brushRef="#br0" timeOffset="24513.4">26718 6763 12908,'0'0'1761,"0"0"-1568,0 28 1536,27-3-31,-27 28-417,0-27-576,26 28-513,1-2-64,1-26 32,-28 28-224,27-27-384,-3 25-449,-24-25-128,28-1-513,-28 1-1472,0-27-6535</inkml:trace>
  <inkml:trace contextRef="#ctx0" brushRef="#br0" timeOffset="25210.44">26771 7876 11530,'0'0'2146,"0"0"-1153,0 0 1410,0 0-610,0 0-608,0 0-384,0 25-96,0 2 64,0 0 31,0 26-159,0 0-96,0 1-385,0-2-32,27 1-96,-27 0 32,28-27-288,-28 2-129,27-2-640,-3 0-896,-24-26-1058,0 0-2626</inkml:trace>
  <inkml:trace contextRef="#ctx0" brushRef="#br0" timeOffset="31656.81">22007 1966 13741,'0'-25'640,"0"-2"1314,0-1-673,0 3-224,0 25-384,0-27-417,-26 27-448,26 0-32,-26 27-97,0-2 97,-1 30 160,0-3 64,-1 28-128,4-28 64,24 28 128,0 0-160,24-1 128,31-25-32,-2-28 96,53 0 160,-28 1-32,2-27 129,-28-27-129,3 1-32,-28 0 64,-1 0-256,-2-2 193,4-26-1,-28 4-96,0-5-96,-28 2 64,-22-26-96,-5 26-64,2 26 64,-26 0-128,0 2 192,26 25-192,0 0 63,1 25 65,25 29-96,27-28 64,0 28 64,27-29 128,-1 28-160,26-26 128,28 0-64,-28 1-64,2-3-288,-2-25-737,1 0-1121,-25 0-2851</inkml:trace>
  <inkml:trace contextRef="#ctx0" brushRef="#br0" timeOffset="31858.82">22669 1966 15342,'0'27'3075,"0"-27"-3107,26 0 1409,1 0-800,0 0-353,-1 0-256,0 0-96,27 0-1410,-25 0-1857,23 0-9545</inkml:trace>
  <inkml:trace contextRef="#ctx0" brushRef="#br0" timeOffset="31988.82">22827 2073 6053,'-52'79'10442,"52"-53"-10346,0 1 641,26 0-353,0-27 1,1 0-385,1 28-1986,23-28-9994</inkml:trace>
  <inkml:trace contextRef="#ctx0" brushRef="#br0" timeOffset="32522.86">23597 801 13004,'0'-27'704,"-27"2"674,27 25-417,0 0-225,0 0-159,0-28-225,27 28-95,-2 0-290,28 0-223,1 0 416,-2-25-640,1 25-673,-26 0-577,25 0-1697,-26-27-5253</inkml:trace>
  <inkml:trace contextRef="#ctx0" brushRef="#br0" timeOffset="32975.88">23675 721 10057,'0'28'32,"0"-3"673,0-25 672,27 27-480,-27 0 480,27-1-224,-2 26-448,2 2-321,-1 0-127,28 24-33,-54 28 32,25 1-128,-25 25 32,0 0 353,0 1-33,0 26 97,27-27-129,-27 0-31,0-25-65,0 25 0,0 28-160,0-55-31,0 27-97,0-25 0,-27-29-160,27 29 96,-25-27 32,25-1 64,-27-26-32,0-1 352,27 3 33,0-30-1,0 2-128,0-27-63,0 26-97,0-26 128,27 0-32,0 0 0,25 0-288,1 26 64,-25-26 33,23 0 31,3 0-64,-3 0-192,4 0-193,-2 0-544,-28 0-672,2 0-545,-27-26-1313,0 26-8425</inkml:trace>
  <inkml:trace contextRef="#ctx0" brushRef="#br0" timeOffset="33618.92">24442 1092 13805,'-27'0'672,"27"0"609,-25-26-224,25 26-64,0 0 128,0 0-512,0 0-97,25 0-127,-25 26-353,54-26 0,-28 0-384,2 0-834,23 0-896,-24 0-2370,1 0-7974</inkml:trace>
  <inkml:trace contextRef="#ctx0" brushRef="#br0" timeOffset="33971.94">24761 749 12203,'0'-28'2082,"0"3"-1666,26 25 866,1-27-386,-2 27-95,29 0-64,-1 0-385,-1 0-352,1 0-96,-1 27 96,2-2-192,0 3-96,-54-3-33,0 2 65,0 26 128,0-1 160,-26 2-96,-2-28 128,28 2-128,0-2 96,0 0 32,0 0-96,28-26 96,-28 26-64,26-26 0,-2 28 0,-24-28-32,0 27 64,0-27 32,0 25 0,-50-25 32,22 0-64,-26 27-160,2-27-544,26 0-2916</inkml:trace>
  <inkml:trace contextRef="#ctx0" brushRef="#br0" timeOffset="34656.98">24814 2073 9833,'0'-27'3940,"0"1"-2467,0 26 449,0 0-993,0 0-257,0 0 289,0 0-32,0 53-352,0-26-321,0-2-96,0 28 64,25-26-320,-25 28 64,0-30-384,0 28-129,27 1-416,-27-28-640,27 0-2563</inkml:trace>
  <inkml:trace contextRef="#ctx0" brushRef="#br0" timeOffset="35121">24919 2921 11242,'0'0'1281,"0"0"-864,0 0 1408,0 0-223,0 0-257,0 0-384,0 0-192,0 25 32,0-25-65,0 54-127,0-26-385,0 24-128,27-26-64,-27 1-448,25-2-129,-25 2-1056,27 0-1058,0-1-3426</inkml:trace>
  <inkml:trace contextRef="#ctx0" brushRef="#br0" timeOffset="36099.06">25554 482 10249,'-27'0'224,"1"0"833,26 0 609,0 0 0,0 0-385,0-25-641,0 25-255,0 0-33,26 0-128,1 0 1,-27 0 31,27 0-96,-1 0 32,0 25-128,27-25-64,-25 28 0,25-28 0,-29 27-32,31-27 32,-28 0-32,-27 0-64,26 25 96,-26-25 0,26 27 0,-26 0 32,0 26-32,0-26 0,0 51 32,0 2-96,0 0 64,26 26-32,-26 0-32,0-2 96,0 3-32,0 0 128,27-2-224,-27 2 32,0-1 192,0-2-256,0 3 224,0 0-96,-27-2-32,27 0 64,0 29-96,0-28-32,27 0 96,-27-1 0,27-52 0,-27 29 0,26-32 0,0 4-64,-26-1 32,0 0 128,26-26-128,-26 25-256,0-25 191,0 26 322,0-26-225,0-2 32,0 2 128,0 1-192,0-3 32,0 2 224,0-27-64,0 26-96,0-26 64,0 26-96,0-26 225,0 0-65,0 28 96,27-28 161,-27 0 31,0 0 257,0 0 95,-27 0-255,27 0-129,-26 0-127,26 0-97,-26 0-160,0 0-64,-28 0-192,28 0-193,-26 0-95,-2 0-97,2 0-736,-1 0-1377,25 0-5286</inkml:trace>
  <inkml:trace contextRef="#ctx0" brushRef="#br0" timeOffset="40725.32">22801 2285 2306,'0'0'1057,"0"0"-160,0 0 384,0 0-480,0 0-1,0 0-63,0 0 224,26 0 352,-26 0 161,0 0-1,0 0-128,0 0-64,0 0-320,0-25-192,0 25-96,0 0 31,0 0-191,0 0-129,0 0-320,0 0 32,0 0 97,27 0-65,1 0-96,-1 0-64,-3 0-64,30 0-513,-27 0-96,0 0-288,-2 0-864,2 0-2660</inkml:trace>
  <inkml:trace contextRef="#ctx0" brushRef="#br0" timeOffset="41194.35">22749 2020 5028,'-27'26'1858,"27"-26"1185,0 0-705,0 0-320,0 0-897,0 0-320,0 0 96,0 0-65,27-26 33,-27 26-288,26 0-33,0 0-319,0 0 95,1 0-352,28-27 0,-31 27 96,2 0-256,29-27-449,-28 27-192,-2 0-352,2 0-544,-27 0-2211,0 0-6726</inkml:trace>
  <inkml:trace contextRef="#ctx0" brushRef="#br0" timeOffset="58332.33">7026 13280 8199,'0'0'865,"0"0"-192,0 0 1345,0 0-65,0 0-767,0 0-546,0 0-255,0 0 31,0 0 32,0 0-191,0 0-129,0 0-32,28 0 160,-4 0-32,3 0-32,1-25-95,25 25-33,26 0 64,-26 0-64,-1-27 32,28 27-160,-1 0 128,-1 0-128,30 0 128,-2-27-64,-28 27 0,28 0 0,0-26 0,28 26 0,-29 0 0,0 0 0,1 0 0,0 0-96,0 26 32,0-26 0,-28 0-64,3 0 128,24 0-32,-25 0-65,27 0 97,-30-26 32,29 26 1,-25-27 127,-2 27-192,-26-27 32,-1 27-32,1 0 64,-26 0-96,1 0 64,23 0 0,-51 0 0,26 0-64,2 0-1,-1 0-223,-3 0-160,-24 0-1570,0 0-4773</inkml:trace>
  <inkml:trace contextRef="#ctx0" brushRef="#br0" timeOffset="66881.82">12585 13255 6021,'-27'0'1217,"27"0"641,-27 0-320,27 25 319,0-25-31,0 0-609,0 0-512,0 0-129,27 0-31,-27 0-193,0 0 1,27 0-129,-27 0-64,26 0 128,0 0 129,0 0-129,29 0-192,-4 0 96,3 0-96,25 0 0,-26 0 65,26 0-97,-26 0 0,26 0-64,1-25 64,-1 25-64,26 0 0,-24 0 32,25 0 0,-26 0-32,-2-27 0,28 27 32,-25 0-96,-2 0 96,26 0 0,-25 0-32,25 0 96,1 0-192,27 0 160,-28 0-128,27 0 160,-24 0-128,-2 0 32,-1 0 32,-26 0-96,27 0 128,0-27-64,-1 27 0,-26 0-32,29 0 0,-3-26 64,0 26-64,1 0 32,2 0 64,-30 0-128,28 0 128,-1 0-64,-25 0 0,25 0 0,-26 0 0,2 0 0,25 26 0,-26-26 0,25 0-96,-26 0 96,26 0-96,3-26 288,-3 26-288,1 0 96,-1-27 0,-24 27-160,-3 0 32,27 0-33,-24-27 161,25 27-96,-1 0-32,0 0 128,3 0 0,24 0 32,0 0 32,0 0-64,2 0 0,-2 0 192,-27 0-31,27 0-97,-27 0 0,1 0-192,-25 0 128,-29 0-64,1 27-129,1-27 33,-29 0-64,2 0 0,-1 0 64,-26 0-289,0 0-864,-26-27-2178,-1 27-7528</inkml:trace>
  <inkml:trace contextRef="#ctx0" brushRef="#br0" timeOffset="67883.88">14173 13943 4932,'-27'-27'7271,"0"27"-7047,2 0-224,-2-25 0,1 25 96,-1 25 193,-25-25-65,-1 55-64,25-30-32,-23 29 32,23-1-32,28 26 289,0-26-1,0 0 1,28-1-161,-4 2-128,31-28 64,22 1-32,-22 0 97,23-27 287,2-27 1,-1 27-129,-26-53-160,-1 26-160,-25-26 32,0 1 33,-27 25-33,0-26-32,-27 1-64,-25-3-32,-1 3-32,-1 25 32,-24 2 0,-1 25 0,26 0 0,-2 0 0,4 52 32,25-25 32,26 26-128,0-1 96,26-25 160,1 26-96,52-26 32,-26-27 0,-1 26 0,1-26 1,26 0-65,-52-26-128,26-1-641,-28 27-608,2-27-1794,-27 1-8552</inkml:trace>
  <inkml:trace contextRef="#ctx0" brushRef="#br0" timeOffset="68085.89">14649 13784 14189,'0'0'1954,"26"0"-2018,1 0 672,0 0 674,-1 0-322,26 0-607,2-26-385,0 26-192,-30 0-705,30 0-993,-26 0-2979</inkml:trace>
  <inkml:trace contextRef="#ctx0" brushRef="#br0" timeOffset="68244.89">14861 13731 10249,'0'53'1474,"-27"1"-33,27-29 577,0 28-769,27 27-736,-27-26-449,0-1-96,0-1-289,26-25-512,-26 26-1601,28-26-3107</inkml:trace>
  <inkml:trace contextRef="#ctx0" brushRef="#br0" timeOffset="68489.89">15179 14050 9096,'0'53'5669,"26"-26"-4932,27-27 576,-26 25 129,25 2-193,28-1-833,-28 1-255,1-27-161,2 27-257,-31-1-191,30-26-353,-27 26-384,0-26-545,-27 0-832,0 0-1890</inkml:trace>
  <inkml:trace contextRef="#ctx0" brushRef="#br0" timeOffset="68649.92">15655 13996 448,'-28'79'12492,"2"-24"-11916,-26-30 577,-2 28 289,2 27-770,-1-28-768,-26 2-2274,26 26-10987</inkml:trace>
  <inkml:trace contextRef="#ctx0" brushRef="#br0" timeOffset="74056.23">12611 13360 960,'0'0'737,"-26"0"-160,26 0 31,0 0 962,0 0 480,0 0-385,0 0-223,-27 0-225,27 0 0,0 0-64,0 0-32,0 0-192,0 0-192,0 0-129,0 0-159,0 0-97,27 0-96,-27 0 32,0-25-63,26 25 63,-26 0-32,26 0 129,-26 0-225,26 0 128,1 0-128,1 0-32,-1 0-32,-3 0 65,2 0-1,2 0-224,-1 0 160,25 0-32,-25 0 0,26 0 0,-26 0-64,25 0 96,-26 0-96,28 0 0,-29 0-32,2 0 32,-1 0 32,1 0-32,1 0-32,-4 0 64,3 0-32,27 0 160,-27 0-192,-3 0 96,4 0 64,-1 0-128,-1 0 96,26 0-288,-25 0 480,0 0-223,26 0-98,-26-28 1,-2 28 64,2 0-64,-1 0 64,1 0 1,1 0-1,-4 0-129,3 0 129,1 0 1,-2 0 31,25 0-128,-23 0 31,25 0 130,-26 0-33,25 0-160,1 0 160,-26 0-128,-2 0 32,29 0 64,-28 0-32,1 0 32,25 0-96,-25 0 96,1 0 0,22 0-32,-23 0-32,28 0 64,-29 0-96,26 0 128,2 0-96,-1 0 64,-28 0-96,29 0 160,0 0-96,-30 0 0,30 0 0,-26-27 0,22 27 0,5 0 0,-28 0 0,-1 0-64,26 0 32,-25 0 96,26 0-32,-27 0-385,27 0 706,0 0-385,-27 0-32,27 0-1,2 0 65,-31 0-32,30 0 64,-27-25-32,0 25 32,-3 0-64,30 0 32,-27 0 0,0 0 65,-1 0-1,0 0-161,0 0 65,28 0 32,-28 0-32,26 0 32,-25 0 32,28-27-32,-31 27 65,2 0-33,29 0-64,-28 0-33,-2 0 130,28-27-65,-26 27 0,0 0 0,-2 0-33,2 0 1,-1 0 0,28 0 129,-54 0-162,25 0 97,2 0 1,-1 0-1,1 0-64,1 0 64,-4 0 0,3 0-161,-1 0 161,29 0 1,-31 0-98,4 0 130,-1 0-65,26 0 0,-26 0 0,-2 0 0,2 0-33,-1 0 33,1 0 0,25 0-32,1 0 32,-26 0 32,25 0 1,3 0-66,-29 0 33,25 0-32,4 0 32,-29 0 65,26 0-98,-25 0-31,26 0 128,-26 0-128,25 0 96,-25 0-32,-1 0-32,2 0 64,-4 0-64,30 0-64,-26 0 32,22 27 32,-23-27 32,28 0 0,-2 0 0,-28 0 0,29 0 32,-28 0-128,26 0 96,-25 0-32,0 0-32,27 0-96,-30 0 96,3 0-32,28 0 96,-29 0-64,26 0 32,2 0 64,-28 0-64,26 0 64,2 0-64,24 0 32,-24 0 0,-2 0 0,29 0 32,-4 0-64,5 0 32,-4 0 32,-24 0-64,24 0 32,-24 0-96,24 0 96,-23 0-64,-4 0 192,-25 0-256,2 0 96,-1 0-225,0 0-127,-2 0-193,-25 0 129,27 0 320,-27 0-128,0 0 127,0 0-31,0 0-1153,-27-27-3972</inkml:trace>
  <inkml:trace contextRef="#ctx0" brushRef="#br0" timeOffset="98276.62">27010 1464 15150,'-25'26'64,"25"-26"448,0 0 225,0 0 160,0 0 448,0 0-96,25 0-512,28 0-417,26 0-95,28-26-65,-2-1 32,28 0-352,26 1 288,-2-1-96,-22 2-96,-3-2-481,-27 0-223,-26 27-257,-26-28 0,-1 28 0,-25 0-64,-27 0-1089,0 0-3972</inkml:trace>
  <inkml:trace contextRef="#ctx0" brushRef="#br0" timeOffset="98608.64">27487 986 14862,'0'0'-193,"0"28"1,-26-28 0,-2 26-224,-23 26 416,-4-26 224,-23 54 128,-2-28-224,-26 3 481,28 24 512,24-26 0,0 0-609,30-1 97,24 2 0,0-28-65,52 2-159,1 24 31,26-26-224,26 0-160,2-26-96,-2 28-769,2-2-1153,-2 0-2017</inkml:trace>
  <inkml:trace contextRef="#ctx0" brushRef="#br0" timeOffset="116115.64">27962 10445 11306,'0'-26'1602,"0"26"-129,0 0 65,-24 0-97,24 0-192,0 0-704,24 0-385,-24 26 512,27 1 289,27 26-128,-2-1-192,2 2-193,-1-28-128,-1 28-31,1-2-193,-1-24 0,28-3-96,-28 28-224,-25-26-225,0-27-287,1 27-1,-28-27-512,0 0-353,0 0-448,-28 0-2946</inkml:trace>
  <inkml:trace contextRef="#ctx0" brushRef="#br0" timeOffset="116331.65">28386 10365 15919,'-27'27'1153,"27"0"-577,-25-1 737,-2 1 1,1 26-257,-1-1-609,-25 2-256,25 26-96,1-28-96,-1 1-32,0 0-224,2 1-384,25-2-321,0-26-128,0-26-545,25 28-1633,2-28-5958</inkml:trace>
  <inkml:trace contextRef="#ctx0" brushRef="#br0" timeOffset="116541.66">28651 10791 4772,'27'0'12492,"0"0"-11852,-27 0 385,0 0 481,0 25-65,0 2-192,0 26-640,0-26-417,0 25-128,0 2-64,0-28-160,0 27-737,26-28-544,-26-25-321,26 28-288,0-28-1857,1 0-6503</inkml:trace>
  <inkml:trace contextRef="#ctx0" brushRef="#br0" timeOffset="116872.68">29498 10791 11498,'27'0'1570,"-27"0"-673,0 0 1729,0 25-608,-27 2-1217,0-1-513,1 28-192,0-28-64,-27 26 0,26-24-256,1-2-449,26 0-608,0 1-705,0-27-2274,0 0-7110</inkml:trace>
  <inkml:trace contextRef="#ctx0" brushRef="#br0" timeOffset="117096.69">29658 10577 14637,'0'0'1954,"0"0"-1666,27 27 1154,-3 26 544,2-26-353,29 26-704,-3 1-512,28-29-257,-28 28-64,1-26-128,1 0-160,-2-1-513,-26-26-608,29 0-673,-55 0-897,27 0-4260</inkml:trace>
  <inkml:trace contextRef="#ctx0" brushRef="#br0" timeOffset="117284.7">30133 10525 16079,'-52'52'704,"25"2"-255,0-1 768,1 0 160,-1 1-896,2 24-321,-2-24-512,27-2-513,-27 2-288,27-28-673,0 0-2818</inkml:trace>
  <inkml:trace contextRef="#ctx0" brushRef="#br0" timeOffset="117601.72">30319 10791 14477,'79'25'961,"-26"-25"-96,1 27 672,-2-1 65,1-26-577,-1 27-673,-25 0-224,-27-1-224,0 0 128,0 0 0,0 2-64,-52-2 96,25 0-64,0 1 0,1-2 32,26 3-32,0-28-96,26 27 192,-26-27-64,54 25-192,-29-25-32,28 0-64,2 0-321,-31 0-384,3 0-480,1 0-2242</inkml:trace>
  <inkml:trace contextRef="#ctx0" brushRef="#br0" timeOffset="119519.83">12718 13307 6117,'-28'0'1634,"28"0"-225,0 0-32,0 0 289,0 0-193,0 0-480,0 0-416,0 0 160,28 0-65,-28 0-223,27 0-65,23 0-64,-22 0 97,26 28-225,24-28-64,-24 0-32,24 0 32,28 0-32,-1-28 0,-24 28 1,25 0-33,-1 0 32,2-27 32,-2 27-96,-26 0-32,2 0-32,24 0 128,-26 0-96,1 0 32,-1 27-64,-1-27 96,4 0-64,-5 0 0,30 0 32,-27 0 0,25 0-64,0-27 96,3 27 0,-29 0-96,26 0 32,1 0-256,0 0 544,0 0-256,0 0-64,-28 0 0,30 0 128,-3 0-128,-26 0 96,29-25-96,-30 25 64,1 0-32,1 0 32,-1 0 0,1 0-64,-2 0 32,1-27 0,2 27 96,-2 0-192,1 0 96,-1 0 32,1 0-96,-2 0 128,28 0-32,-25 0-64,24 0 32,1 0 128,-28 0-256,30 0 128,-30 0 96,0 0-224,4 0 128,-4 0 0,2 0 0,-28 0 0,28 0 32,-1 0-64,-24 0 32,23 0 0,2 0 32,-28 0-32,28 27-32,-1-27 64,0 0-32,2 0 64,-4 25-32,31-25-32,-29 27 0,0-27-32,27 28 128,-27-28-128,26 25-32,2-25 128,-27 0 0,25 27-32,27-27-64,-26 0 97,2 0-1,-3 0-32,0 26-32,1-26 0,-1 0 32,3 0 0,-3 0 0,27 26-32,-26-26 32,26 0-64,1 0 96,-1 0 0,-27 0-128,27 0 96,0 28-32,-24-28 0,-2 0 32,-1 0 32,0 0-64,-23 0-128,23 26 192,-26-26-32,1 0-96,-28 0 64,28 26 64,-28-26-96,-26 0 96,29 0-128,-55 0 96,27 0-32,-27 0 0,0 0 0,0 0 0,0 0-64,-27 0 64,-1 0-288,28-26-161,-53 26-288,27 0-63,0 0 95,-1-26 0,0 26-31,1-28-1,-26 28-1185,-2 0-2114,28-26-2626</inkml:trace>
  <inkml:trace contextRef="#ctx0" brushRef="#br0" timeOffset="121726.96">13034 13413 10602,'0'0'416,"27"-26"-384,-1 26 480,1 0 610,0 0-33,25 0-449,1-27-384,-1 27-63,1 0 159,26-25 96,2 25-63,-2 0-193,1 0-64,-1 0 0,26-28 32,-24 28-64,25 0-96,-28 0 32,29 0 64,-2 0-96,-26 0 97,26 0-1,3 28 96,-29-28 0,26 0 32,3 0-96,-30 0-64,28 0 0,-26 0-31,-1 0-1,26 0 0,-25 0-32,-1 0 32,-24 0-64,23 0 128,0 0-64,-24-28 32,26 28-128,-1 0 64,-26 0-32,26 0 96,0 0-128,-25 0 128,25 0 32,-26 0 160,1 0-224,-29 0-288,28 0 512,-26 0-288,25 0 64,-25 0-32,26 0-32,-1 0 0,1 0 64,2 0 32,-3 0-96,28 0 32,-28 0 32,1 0-32,26 0 32,-26 0-32,2-27 0,24 27 32,-26 0-64,26 0 32,-26 0 32,-1 27-96,28-27 96,-1 0-64,-25 0 32,24 0 32,0 0 32,4 0-128,-4 0 0,2 0 160,-1 0-96,2 0-32,-30 0 64,30 0-32,-2 0 0,-26 0 96,26 0-192,-26 0 96,-1 0 0,2 0-32,-2 28 32,1-28 0,-25 0 32,23 25-32,-25-25 0,2 0 32,26 0 96,-28 27 0,0-27-31,27 0 31,-26 0-160,25 0 224,-26 0-64,28 0-64,-2 0-64,1 0 64,2 0-96,-31 0 64,30 0 0,-27 0-32,25 0 0,-25 26 32,-1-26-32,28 0 32,-29 0-64,2 0 128,26 0-32,-26 0-96,25 0 128,-26 0-96,29 0 0,-4 0 64,-25 0-64,2 0 0,26 0 129,-29 0-33,2 0 0,-1 0-64,1 0-64,-27 0 128,27 0-96,-2 0-64,2 0 96,-1 0-96,1 0 128,0 0-32,-2 0-32,2-26-32,-1 26 64,1 0-96,-27 0 128,28 0-64,-4 0 96,3 0-192,1 0 128,-2 26-128,1-26 96,-3 0 64,4 0 32,-1 0-192,-1 0 128,26 0-64,-25 0 0,0 0 128,26 0-160,-1 0 160,1 0-96,-25 0-64,23-26 128,4 26-64,-29 0 32,25 0-64,-23 0 32,-1 0 64,-1 0-32,1 26-64,-2-26 32,2 0 32,0 0-32,-1 0 0,26 0 0,-25 0 32,0 0-32,-1 0-32,26 0 0,-25 0 96,28 0 0,-5 0-64,-22 0 32,26 0-64,-28 0 96,26 0-32,2-26-128,-28 26 160,26 0-64,2 0 128,-28 0-128,26 0-128,-25 0 160,28 0 0,-5 0 96,5 0 0,-2 0 1,26 0-65,-26 0-64,-1 0 64,2-27 96,-2 27 64,-26 0-192,29 0 32,-28 0-128,-3 0 128,2 0-32,2-25-96,-1 25-96,0 0-32,-27 0-64,25 0-129,2 0-95,-27 0-193,0 0-384,0 0-993,0-28-4868</inkml:trace>
  <inkml:trace contextRef="#ctx0" brushRef="#br0" timeOffset="127851.31">7159 13255 928,'0'0'1282,"0"0"-161,0 0-257,0 0-95,0 0-352,-26 0 127,26 0 321,0 0-64,-28 0-33,28 0 225,0 0 128,0 0-160,-27 0 128,27 0-96,0 0-64,-24 0-160,24 0-161,0 0-159,0 0-1,0 25-255,0-25-97,0 0 64,24 0 128,3 0-128,1-25-96,-2 25-32,1 0 96,25 0-32,1 0 33,-1 0-193,2 0 96,-1 0 0,26 0-32,-1 0 32,4 0-32,23 0-64,0 0-33,1 0-31,0-27 32,0 27 96,27 0-64,-28 0 96,1-27-96,-26 27 64,25 0 0,0-26 0,-23 26 0,23 0 0,-26-27 0,1 27-64,-28 0 64,29 27 0,-30-27-32,30 0 64,-30 0-64,30 26 128,-29-26-128,1 0 96,1 0 0,-2 0-32,1-26 128,-25 26-31,-4 0 95,3 0-64,-1-27-96,2 27 64,-28 0-64,0 0 32,0 0 0,-28 0-832,2 0-514,-1 27-1921,3-27-8904</inkml:trace>
  <inkml:trace contextRef="#ctx0" brushRef="#br1" timeOffset="134305.68">13670 11345 8071,'0'28'192,"0"-28"-64,0 0 833,-27 0 641,27-28 63,0 28-896,0 0-416,0-25 95,0-2 64,0 1 1,0-1-1,0 0-127,0 2-1,0-30 97,0 30-1,-26-28-64,26 27-223,-27-28 223,27 28-192,-27 0 32,27-1 33,-25 0-33,25 27 64,0-26-256,0 26 32,0 0-192,0 0 32,25 0 96,2 0-32,0 0 32,26 0-64,-26-27 64,25 27-32,1 0 0,-1 0 0,3-25 0,22 25-96,4 0 192,-2 0-128,1 0-32,25 0 32,1 0-64,27 0-128,-28-28 64,27 28 0,0 0 192,-24-26-96,24 26 32,-26 0-225,-1-26 97,0 26-128,1 0 0,2-27 192,-3 27 96,0 0-129,1 0 129,26 0 0,1 27 96,-26-27-63,25 0 191,1 0-96,-1 0-32,0 0 0,0 26-128,0-26 96,1 0-64,26 0 96,-27 0-64,25-26 128,2 26-32,1 0 161,-1 0-97,1-27 0,-28 27-256,26 0 128,-26-27-128,26 27 64,-24 0-32,24-26-32,-26 26-160,0 0 192,28 0-96,-28-27 128,26 27-129,-26 0 226,2 0-226,-2 0 97,0 0 0,0-27 0,1 27 0,-1 0 96,0 0-64,-27 0-256,3 0 544,-2-25-320,-1 25 32,-25 0 32,-1 0-32,-25-27 0,24 27-96,-24 0 160,-30 0-64,4-28-32,-1 28 96,0 0 0,-27 0 97,0 0-97,0 0 0,0 0-32,-27 0 96,27 0-96,0-25 0,0 25 0,27 0 0,-27 0-224,0 0 512,0 25-352,0-25 64,0 0 0,0 0 64,0 28-64,0-1-32,0-2 0,0 2-32,0 0 64,0 26-32,0 0 64,-27 26 96,27-26-160,0 1 33,0-2-33,0 2 64,0-28-32,27 0-32,-27 1 0,0-2 32,0 3-32,0-28-161,0 27-479,0-27-417,0 0-737,0 0-2530</inkml:trace>
  <inkml:trace contextRef="#ctx0" brushRef="#br1" timeOffset="134637.7">21505 11055 10473,'26'53'673,"-26"-28"-225,27 3 513,-2 24 257,2-25-65,0 26-513,27-26-384,-30-2 417,3-25 288,28 28 160,-29-28-352,26-28-161,2 3 97,-2-2-32,1 1-193,-26-28-320,-1 29-96,0-2-544,0-1-993,-26 3-1506,0 25-10282</inkml:trace>
  <inkml:trace contextRef="#ctx0" brushRef="#br0" timeOffset="137483.84">13590 15400 9865,'0'0'1569,"0"0"-95,-27 0 383,27 0-319,0 0-129,0 0-416,0 0-416,27 0 127,0 27 97,-1 26-160,28-26-193,-2 25-256,1 1-128,26 1-96,-25-2-96,25 1-320,-26-28-65,-1 30-191,-25-2-161,26-26-32,-26-2-32,-27-25-416,25 0-1442,-25 0-2818</inkml:trace>
  <inkml:trace contextRef="#ctx0" brushRef="#br0" timeOffset="137701.87">14199 15454 13228,'-26'0'1153,"-1"0"-512,0 26 640,2-26 160,-2 54-95,-26-29-706,1 55-480,25-27-64,-27 26-128,27-26-224,27 1-384,0-28-193,0 1-64,0-2-320,27-25-1025,1 0-1986</inkml:trace>
  <inkml:trace contextRef="#ctx0" brushRef="#br0" timeOffset="137895.87">14515 15771 16687,'0'53'449,"0"1"127,-24-28 802,24 26-97,-26 2-609,26-28-575,0 28-130,0-29-543,0 2-545,26-27-1281,-2 0-4389</inkml:trace>
  <inkml:trace contextRef="#ctx0" brushRef="#br0" timeOffset="138270.9">14993 15692 9993,'-27'0'1634,"27"26"-1026,0-26 1666,27 0-640,1 28-385,22-28-480,5 0-225,24 0 97,-26 0-129,26-28-512,-26 28 32,0 0-480,-27 0-673,0 0-833,-26 0-2210,0-26-7591</inkml:trace>
  <inkml:trace contextRef="#ctx0" brushRef="#br0" timeOffset="138478.91">15258 15480 12075,'0'27'769,"0"0"160,0 25 1281,0-26-513,0 28-576,0 26-480,0-30-353,0-22 0,0 26-159,0-28-258,0 26-479,0-25-577,27 0-1218,-27-27-3618</inkml:trace>
  <inkml:trace contextRef="#ctx0" brushRef="#br0" timeOffset="138933.94">15787 15534 12203,'0'-27'1025,"0"27"192,0 0 449,0 0-257,0 27-128,27 25-512,0-26 160,25 28-160,1-28-353,0 28 129,26-4-353,-24-22-128,-5-1-160,5 26-321,-28-53-351,25 27 31,-26-2-448,1-25-257,0 0-511,-2 0-1859,-25 0-4740</inkml:trace>
  <inkml:trace contextRef="#ctx0" brushRef="#br0" timeOffset="139119.94">16317 15454 13901,'-27'26'929,"27"1"-97,-25 25 962,-2 1-545,0 27-480,-27-26-705,30 24-128,-3-24-320,-28-1-321,55-1-929,0 1-1409,0-26-3106</inkml:trace>
  <inkml:trace contextRef="#ctx0" brushRef="#br0" timeOffset="139408.97">16634 15851 11659,'52'0'1729,"-25"0"-1312,-1 0 896,29 27-480,-55-1 95,24-26-735,4 27-1,-28-2-192,0 2 128,0 26-32,0-26 128,-28-27 225,4 27 191,24-27 33,0 25-129,-27-25-191,54 0-129,-27 27-128,24-27-32,4 0-448,-1 0-545,-1 0-993,1 0-2114</inkml:trace>
  <inkml:trace contextRef="#ctx0" brushRef="#br0" timeOffset="140145.01">17614 15400 12427,'-27'-25'1089,"27"25"353,0 0 544,0 0-513,0 0-384,0 25-384,27-25-1,-2 27-319,29 26 31,0-26-64,-3 0-191,30 25 31,-30-26-192,30 28 0,-29-28 32,2 0 32,-28 2-64,26-3 0,-52-25 0,27 25 64,-27-25 0,0 0 0,0 0 128,-27 0-128,2 28 0,-2-28 0,-26 27-96,26 0 128,-25-27-96,26 26 32,-29-26-256,28 27 128,3-2-769,-2-25-288,-2 27-256,28 0-64,-27-27-257,27 0-768,0 0-3172</inkml:trace>
  <inkml:trace contextRef="#ctx0" brushRef="#br0" timeOffset="140348.01">18354 15931 11050,'27'25'1121,"-54"-25"-673,0 27 609,3 0 321,-30 26-129,0-26-480,-24 25-353,24-26-64,29 1-256,-28 0-480,53-1-1089,-27-26-2659</inkml:trace>
  <inkml:trace contextRef="#ctx0" brushRef="#br0" timeOffset="140859.04">18883 15400 15502,'-26'0'128,"26"-25"-224,0 25 545,26 0 319,1 25-159,1 2-449,23 0-128,-25-27-32,2 53 64,26-26-64,-28-2 32,-26-25-64,0 27 32,0-1 0,0 1 0,-26-27 64,-1 27-32,27-1 192,-27-26-224,27 26 33,0 2-33,27-3 64,-27 0-32,27 3 0,-1-1 96,0 0-224,0-1 128,1 26-96,-27-25 0,0 0 96,0-1 0,-27 1 64,1 0 0,0-2 288,-27 2-384,-2-1 128,5 1-96,23-27-128,-28 0-192,29 0-705,0 27-1153,0-27-3011</inkml:trace>
  <inkml:trace contextRef="#ctx0" brushRef="#br0" timeOffset="146775.37">8851 13731 8167,'0'0'609,"0"0"-417,0 0 801,0 27 288,0-27-256,0 26-160,0 1-256,0 0-33,28 26 65,-28-28-65,0 55-31,0-26-161,-28 26-64,28 25-127,-26-26-161,2 27 0,24 1 0,0-2-32,0-25 64,24-1 32,2 1 32,29-28 64,-28 1 64,25 1 161,1-2-161,-1 1-32,1 0-32,1 1 1,24-28-129,4 28-64,-4-28 192,0 1-192,30-2-64,-30 2 224,28 0-160,-25-1 384,24 1 1,1 0-225,26-2-32,-27 28 128,54-26-160,1-27 32,-2 27-32,1-1-31,-2-26 31,3 0 32,-28 0-64,27 0-128,1 26 64,-28-26 0,27 0 32,-27 0-96,-26-26-96,0 26 352,0 0-192,-54 0-64,2 0-32,-28 0-161,0 0 65,-26 0-192,0 0-1,0 26-63,0-26 64,0 0 63,0-26-95,0 26-385,0 0-864,0 0-2083,0 0-3619</inkml:trace>
  <inkml:trace contextRef="#ctx0" brushRef="#br0" timeOffset="147136.41">12585 15400 11434,'-27'0'2307,"0"0"-2147,27 0-32,0 0 641,0 0 416,27 27-96,0 0-609,25-27-63,1 26-97,2 1 352,-5 0-223,5-2-97,-3 2-160,1-1 33,1-26 63,-29 27 0,28 0 97,-26-27-193,-27 26 128,27-26-32,-27 26 33,-27-26-33,0 28-64,1 22-192,-1-22 96,2-1-64,-29 26 0,1-26-32,28-2 96,-29 2-95,26 0-130,2-1-383,2 1-865,-3 0-609,-1-2-1281,1-25-7047</inkml:trace>
  <inkml:trace contextRef="#ctx0" brushRef="#br2" timeOffset="156430.94">25157 13519 11723,'0'-26'1313,"0"26"320,0 0-95,0 0 127,0 0 65,0 0-481,0 0-800,0 0-1,28 26 129,22 1-65,-22-1-31,52 28-193,-28-2 0,2 1-160,24 27-64,2-28-32,-28 1-64,30-26-32,-32 26-96,5-26-256,-28-27-65,-1 27-127,-26-27 31,0 0 33,0 0-193,-26 0-352,26-27-769,-27 27-1633,0-27-6791</inkml:trace>
  <inkml:trace contextRef="#ctx0" brushRef="#br2" timeOffset="156682.96">25791 13519 11627,'0'-26'4228,"-24"26"-3428,24 0-672,-26 0 129,-1 26 351,-1 1 257,1-1-577,1 28-192,0 26-32,0-2-64,-28-24 97,28 24-65,0-23 32,0-30-321,26 29 129,-27-54-288,27 25-417,0-25-768,27 0-1218,-1 0-3267</inkml:trace>
  <inkml:trace contextRef="#ctx0" brushRef="#br2" timeOffset="157079.97">26137 13916 11979,'0'-25'1794,"0"25"-385,0 0 865,0 0-833,26 0-736,-26 0 64,0 25-193,0 30-191,0-30-33,26 2 0,-26 25-256,0 3 1,0-30-129,0 2-289,0-1-63,0 1-289,0-27-448,0 0-641,0 0-1248,0 0-5190</inkml:trace>
  <inkml:trace contextRef="#ctx0" brushRef="#br2" timeOffset="157592.01">26639 13731 11146,'0'0'2787,"0"0"-2147,0 0 1090,0 0 0,0 0-385,27 27-288,25-27-545,1 0-159,2 0-161,-4 26 32,3-26-320,0 0-224,-29 0-545,2 0-769,-1 0-960,-26 0-3268</inkml:trace>
  <inkml:trace contextRef="#ctx0" brushRef="#br2" timeOffset="157800.01">26905 13519 7366,'-28'27'5253,"28"-1"-4099,0 1 1184,0 26-224,0 1-353,-24-2-832,24 28-737,-27-27-159,27 27-130,0-28-191,0-25-577,0-2-448,27 3-513,-3-28-2081,4 0-8681</inkml:trace>
  <inkml:trace contextRef="#ctx0" brushRef="#br2" timeOffset="158025.03">27249 13546 17328,'0'53'192,"25"-53"-128,2 27 961,-1-1 481,29 0-449,-4 27-609,3-26-480,-3-1 32,-23 28-32,25-29-192,-26 3-545,-2-3-416,29-25-353,-54 27-1312,26-27-4101</inkml:trace>
  <inkml:trace contextRef="#ctx0" brushRef="#br2" timeOffset="158227.04">27698 13546 12427,'-52'80'1121,"25"-28"-256,1 1 961,-1 0-193,-1 1-736,-23-1-705,51-1-288,-26 1-320,26 1-449,0-29-1409,0-25-4260</inkml:trace>
  <inkml:trace contextRef="#ctx0" brushRef="#br2" timeOffset="158638.07">28017 13863 15406,'26'-25'320,"-26"25"-224,27 0 2115,-2 0-866,2 0-512,26 0-321,-26 0-192,-2 0-256,2 25-64,-27 3-64,0-3-64,0 2 0,-27 1-64,-25-3 96,26 2 128,-1 0 32,0-2-128,27 3 224,0-1-288,0-27 128,27 0 96,0 0-288,26 0-673,-28 0-512,55 0-801,-28-27-4613</inkml:trace>
  <inkml:trace contextRef="#ctx0" brushRef="#br2" timeOffset="158861.07">28678 13652 14958,'27'-26'128,"-1"26"96,26 0 1602,2 0-673,-2 0-320,1 0-609,28 0-128,-57 0-192,31 0-1057,-55 26-2050,0-26-11275</inkml:trace>
  <inkml:trace contextRef="#ctx0" brushRef="#br2" timeOffset="159019.09">28863 13863 15438,'52'0'417,"-25"0"127,0 0 1154,-1 0-769,26 0-769,-25 0-417,-27-25-1088,28 25-2114,-28 0-8488</inkml:trace>
  <inkml:trace contextRef="#ctx0" brushRef="#br2" timeOffset="159466.12">29419 13467 12427,'52'-28'192,"2"28"897,-2 0 1474,1 0-962,2 0-512,-5 28-512,5-28-321,-28 26-128,-27 0-64,0-26-352,0 27-160,0-1 95,-27 1 65,27 0 96,-27-1 256,27 0-64,0-26 96,0 28-96,27 24 0,0-26 192,-27 1-160,25 0 64,2-2-64,-1 3-32,-26-28 0,0 25-32,0 2 96,0 1 65,-26-28 223,26 0 32,-27 25-95,2-25-129,-2 0-64,0 0 0,-1 0-64,-22 0 32,23 0-96,-28 0-64,3-25-545,-1 25 1,-26 0-1186,-1 0-5285</inkml:trace>
  <inkml:trace contextRef="#ctx0" brushRef="#br2" timeOffset="160793.19">25554 14552 9064,'-27'0'449,"1"0"31,0 27 673,26-27 128,-26 0-320,26 0-512,0 0-193,0 0 384,26 0 33,0 0-32,-26 0-65,26 0-31,1 0-1,0 0-63,-1 0-289,26 0 0,3 0 0,22 0-96,5 0 129,-4 0-225,28 0-32,26 0 32,-24 0 32,24 0-32,0 0 32,0 0-96,28 0 64,-3 0 32,2 0-161,-1 0 33,2 0 32,24 0 32,2 0 32,0 0 32,25 0 32,2-27-32,-2 27 32,0-25 129,29 25 255,-3 0-64,-26-28 289,2 28-353,-29 0-127,1 0-33,-25 0-192,-28 0-32,-53 0-417,-26 0-127,-53 0-225,-26 0-1505,-53-25-4197</inkml:trace>
  <inkml:trace contextRef="#ctx0" brushRef="#br2" timeOffset="176191.07">2977 3980 6982,'0'0'1506,"0"0"-65,0 0-480,0 0-128,0 0 192,0 0-32,0 0-193,0 0 1,0 28 0,0-28-129,0 0-63,25 0-193,-25 0-63,0 0 31,0 0-160,0 25 129,0-25-161,0 0 0,0 27 0,0-27-128,0 0 225,0 25-193,27-25 0,-27 0 0,0 28-32,26-28-32,-26 27-32,0-27 32,27 26-32,1-26 32,-28 0 0,24 27 0,-24-27 96,27 25-96,-27-25 32,26 0 0,-26 0-64,0 27 64,28-27-64,-28 27 64,0-27-96,0 0 160,27 0-95,-27 26-1,24-26-64,-24 0 64,28 27 0,-28-27 0,27 27-128,-27-27 256,0 0-256,26 26 128,-26-26-32,27 0 64,-27 26-32,0-26-128,25 26 96,-25-26 32,0 0-32,27 27 64,-27-27-96,0 27 64,27-27-64,-27 26 64,26-26-64,-26 27 64,0-27-64,27 0 32,-27 25 32,0-25 32,25 27-96,-25-27 64,27 0 0,-27 28 32,0-28-96,27 25 32,-27-25-64,26 27 160,-26-27-96,27 0 0,-27 27 0,28-27 32,-28 25 32,0-25-96,24 28 32,-24-28 64,0 0-96,27 27 32,-1-27 32,-26 0-64,0 25 96,28-25-64,-28 0 128,27 27-288,-27-27 224,0 0-64,24 27-64,-24-27 96,0 0 0,0 26-32,28-26-32,-28 0 96,27 27-64,-27-27 32,26 0-64,-26 27 64,0-27-32,27 26 32,-27-26 32,0 0-160,0 26 160,25-26-96,-25 0 32,27 28 0,-27-28 96,27 25-192,-27-25 32,26 27 160,1-1-128,-27-26 96,0 27-64,25-27-32,-25 27 32,27-1 0,-27-26 32,27 26-32,-27 0 96,26-26-160,-26 28 32,27-2 0,-27-26 32,25 26 32,-25 1 0,27-27-64,0 25 0,-27 3 0,28-28 96,-2 26-64,-26 0 0,24-26-64,3 27 128,1 0-64,-28-1 32,27-26-32,-1 27-32,-26-2 64,26 3-64,-26-28 32,26 26 32,-26 2-64,27-28 64,-27 25-64,27 2 32,-1-1 0,-26-26 64,26 27-96,0 0-64,-26-27 128,27 26-64,-27 0 64,27-26-32,-27 26 0,26 1-32,-26-27 64,26 27 96,-26-27-224,26 26 0,-26 1 128,27-27-32,0 25 32,-27 3-32,28-28 32,-28 26-128,26-26 128,-26 26-32,24-26 0,-24 27 32,27-27-64,-27 25 32,0-25 0,28 28 0,-28-1-32,27-27 96,-1 25-96,-26 3 96,26-28-160,0 26 128,-26 2-64,27-28-224,0 26 448,-27 0-128,26-26-96,-26 26 64,26 1-96,0-27 96,-26 27-64,27-1 32,0-26-64,-27 27 256,26-27-640,0 25 832,-26 2-544,26-27 96,1 27 128,-27-27-64,27 26-32,1 1 0,-28-27 96,24 27 0,2-1-128,-26-26 64,28 26 0,-1 2 0,-27-28 0,27 25 0,-3 2 0,4-27 0,-28 28 0,26-28 0,1 25 32,-27 2-32,27-27 0,-2 26 32,2 0-32,-1-26 128,-26 28-192,27-2 32,0-26 160,-27 26-224,25-26 128,2 26 0,-27 0-64,26-26 0,1 28 96,-27-2-32,28-26 0,-28 27 0,27-2 64,-27-25-128,24 27 64,2 0-32,-26-27 32,28 26-32,-1 1 0,-27-27-32,27 27 64,-3-27-64,-24 26 96,28 0-128,-2-26 96,-26 26 0,27-26-32,0 27 0,-27 0 32,25 1-64,2-28 64,-1 25-64,-26 2 96,27-2-32,0 2-32,-2-27 0,2 28 129,-27-2-65,26 0 64,1-26-64,1 26 32,-4 0-128,3-26 64,-27 28-32,26-2 32,2-26 32,-28 26 0,27 0 96,-3 1-192,4-27 192,-28 27-64,27-1-96,-1 1 64,1-27-64,-27 25 97,25 2-65,2 0-32,0-1-96,-1 1 288,-26-27-224,27 27 64,-2-1 32,2 0-32,0-26 128,-1 28-192,-26-3 96,27 2-64,1-27 96,-4 28-128,-24-3 128,27-25-128,-27 27 64,28-1-32,-2-26 32,-26 26 32,27 2-64,-27-28 32,24 26-32,4 0-32,-28-26 128,27 26-96,-1-26 32,-26 27-32,27-27 0,-2 27 0,-25-27 0,27 26 0,-27 1 0,27-27 32,-1 0 0,-26 25-96,27 2 160,-27-27-96,25 27 0,-25-27 0,27 26 32,-27-26-64,27 27 96,-1-27-96,-26 28 32,27-28 32,-2 25 65,-25-25-161,0 26 128,27-26 0,-27 28-96,27-28 128,-27 25-64,28-25 128,-28 28-224,26-28 128,-26 0-64,24 25 64,-24-25-32,27 27-96,-27-27 128,0 0-32,28 27 0,-28-27 0,27 26-32,-27-26 32,0 0-128,26 0 320,-26 27-288,26-27 64,-26 27-96,0-27 192,26 25 0,-26-25-160,27 0 64,-27 27 32,27-27 0,-27 26-64,26-26 32,-26 0 32,26 27-32,-26-27 64,0 27-128,26-27 32,-26 0 96,27 26-96,-27-26 160,27 26-256,-27-26 192,26 26-32,-26-26-64,28 0 32,-28 27 32,24-27-32,-24 27 32,27-27-64,0 26 64,-27-26 32,28 27-96,-28-27 0,26 0 128,-26 25-256,24-25 32,4 28 320,-28-28-128,27 0-96,0 26 64,-27-26 32,26 28-96,0-28-32,-26 25 96,26-25 32,-26 27-64,27-27 33,-27 26 31,27-26 0,-27 0-128,0 27 64,26-27-64,-26 0 128,0 27-64,26-27 32,-26 0-96,0 0 64,0 0 32,0 0-161,26 0 65,-26 0-32,0 0 0,0 0-64,0 0 64,0 0 160,0 0-192,0 0 160,0 0-32,0 0-64,0 0 128,27 0-64,-27 0 0,0 0 128,0 0-224,0 0 160,0 0-32,0 0-32,0 0 128,0 0-128,0 0 64,0 0-64,0 0 64,27 0 0,-27 25-32,0-25-32,0 0 96,0 0-63,0 0 31,0 0-64,0 0 32,0 0-64,0 0-65,0 0-223,0 0-384,0 0-962,-27-25-1345,27 25-5605</inkml:trace>
  <inkml:trace contextRef="#ctx0" brushRef="#br2" timeOffset="187955.75">10442 10684 256,'0'27'11627,"0"-27"-11403,0 0-192,0 0 641,0 0 768,24 0-512,3 0-385,1-27-383,-2 27 31,25 0 320,4 0-191,-29 0-354,26 0-543,2 0-1250,-1 0-1697,-1 0-1506</inkml:trace>
  <inkml:trace contextRef="#ctx0" brushRef="#br2" timeOffset="188755.79">2025 4060 13196,'0'25'-448,"0"-25"640,0 0 576,0 0 546,0 0 255,0 28-864,24-28-449,2 0-128,29 0-96,-28 27-64,25-27-2306</inkml:trace>
  <inkml:trace contextRef="#ctx0" brushRef="#br2" timeOffset="191847.97">13962 16646 5220,'0'26'1442,"0"-26"-673,0 0 1537,0 0-641,0 0-704,0 0-288,0 0-33,0 0-31,0 0-64,0 0 63,24 0-95,-24-26-161,0 26-64,0 0-96,0 0 1,0 0-129,0 0 0,0 0 0,0 0 32,28 0 0,-28 0 0,27 0 32,-1 0-32,1 0 32,-2 26-64,2-26-64,0 0 32,26 0 0,-1 0-64,-25 0 64,26 0-32,-1 0 0,29 0 33,-30 0-33,30 0-33,-2 0 66,1 0-33,-1 27 0,-1-27 0,4 0 0,23 25 64,-26-25 0,27 0-64,0 0 128,-1 0-32,0 0-128,29 0 0,-28 0 64,26 0-32,2 0 0,-2 0 32,0 0-32,0 0-32,25 0 128,-25 0-128,3 27 0,22-27 64,-25 0 32,28 0 32,-28 0 96,27 0-192,-27 0 160,28 0-64,-28 0 97,0 0-129,0 0 160,1-27-288,-1 27 128,0 0-64,-27 0 64,1 0-64,2-25-352,-30 25-257,2 0-992,-28 0-2211</inkml:trace>
  <inkml:trace contextRef="#ctx0" brushRef="#br2" timeOffset="194911.14">8163 8697 1121,'0'0'4099,"0"0"-3074,0 0-800,0 0 351,0 0 353,27 0 64,-27 0-224,0 0-193,0 0 193,0 0 96,0 0-96,0 0 31,0 0-159,0 0-257,0 0-192,0 0-127,0 0 63,27 0-96,1-25 32,-2-3-32,-2 28-32,31-27 32,-28 1 0,25-1-32,-26 0-32,28 2 32,-2-2-32,1-26 32,0 26-32,26 1 0,-24-26 64,23 24 0,-24-24-32,24 25 160,-24-26 160,-2 26 65,1 2-193,-26-3-192,-1 2 0,0 26 32,-26-26 0,26 26-32,-26 0 32,0 0 64,0 0-96,0 0-96,0 0-289,0 0-575,0 0-1122,0 0-2307</inkml:trace>
  <inkml:trace contextRef="#ctx0" brushRef="#br2" timeOffset="195279.16">9143 7955 6598,'0'-27'416,"0"27"225,0 0 928,27 0-448,-27-27 64,27 27-576,-1 0-385,0 0 32,27-25 161,-25 25 255,23-27-95,3 27-225,-27 0 65,24-26 63,3 26-192,-27 0-223,0-27-65,-2 27 0,-25 27 32,27-27 32,-27 0 96,0 26 64,0 1 64,0-27 33,0 25-225,0 2 32,-27 0-64,27-1 32,-25 1-32,-2 0-64,0-1-64,1 0-160,26 2-481,0-3-1281,0 2-3555</inkml:trace>
  <inkml:trace contextRef="#ctx0" brushRef="#br2" timeOffset="209621.98">5413 2497 4195,'-28'-27'2018,"1"27"-64,0-26-769,1 26-480,0-26 192,0 26 0,-28 0-225,2-26-127,-28 26-321,28 0-128,-1-28 0,-26 28-96,25 0 0,-26 28 0,1-28-96,26 26 32,-26-26 32,-26 26-32,23 27 32,-23-26 0,26 26 0,-1 26 0,28-26-32,-1-1-64,1 1 32,-1 1 96,-2-26-64,31 22-33,-31-22 65,29-2 0,-1 2-32,-25-3 64,25 2-32,27-1 0,-26 1 0,26-2-32,-27 2 0,27 0-32,-27-1 160,27-26-96,0 27 64,-25 0-64,25-2 0,0 2 32,0 1-32,-27-3 64,27 2-64,0 25 0,0-24-96,0-2-160,0 26 127,27-26 97,-27 2 0,0-2 64,25 28 0,2-28-32,-27 26 160,27-25 33,26 0 63,-25 26-96,-4-28-64,29 29-32,-25-26 0,-1 24 0,-3 1-96,4-26 160,-1 26 96,-1-28-64,1 29 33,25-28-97,-25 1 0,-1 26 0,26-27 32,-25 0 32,0 28-64,26-28 0,-1 26 0,-25 3 64,27-3-64,-3 0 32,4 3 0,-3-3-31,-26 1-65,28 1 32,-2-2 32,1 1-64,0 0 32,-1 1-32,2-2 32,0 2 0,-3-28-32,4 27 64,-3 26-32,1-26 32,0 0-96,-1-1 96,2 2-64,-2-1 0,1 0-32,2 1 32,23 24 32,-24-24-32,24-1 32,-24 0 0,-2-1 32,1-25 128,-1 26 96,1-1 1,2 2-1,-28 0-192,23-2 32,-22-25-96,26 26-32,-2-1 96,-26-25-224,28 26 128,-29 1-32,2-2-32,-1-24 96,1 24 0,0 1 32,-2 0-32,2 1-64,-1-2 64,1 0-32,1 2 32,-28-2 0,24 2-64,3-1 64,-1-26-32,2 25 0,-1 1 0,-3 2-32,31-3 0,-29 0 32,26 2 0,-25-2 0,26 2 0,-1-2 0,-25-26-32,26 28 64,2-1-32,-4-28 32,-23 29 0,25-1 0,-1-26-32,1 25 0,-1 1 0,2-26 0,-1 26 32,-1 0-32,1-27 32,-1 28 0,2-28 97,0 27 95,-3-26-32,4 26-64,-3-28-32,1 29 0,0-28-32,-1 29-64,2-4 64,0-23-64,-3 25 64,4-28-31,23 2-1,-24 0-97,-2-1 65,1 28 97,0-29-65,-1 2 32,2-1 0,-2 1-32,1-27 0,2 27-32,23-1 32,-24 0 0,-2 0-64,1 1 32,26 0 32,-53-1-32,28-26 0,-2 27 0,1-27 32,26 0-32,-25 25 32,0-25-64,24 0 0,-24-25-64,-2 25 64,1 0-32,-1-27 64,1 27 0,2-26 32,-4-1-32,3 27-32,-3-27-64,4 1-129,-2-26 65,-1 25 64,-25 0 32,26 1 64,-26-26 0,-2 25 0,28 0 0,-26-26 0,25 1-32,-25 24-160,1-25 32,-2 2 64,1 23 64,25-25 32,-52-26 32,27 26-32,-1-1-32,1-24 32,-2-2 0,2 0 0,0 0 0,-1 1 32,1-1 64,-2 1-96,-25-1 96,27-26 32,0 2 0,-27 24-64,26-27-32,-26 2-64,27-2 64,-27-26-64,0 29 32,0-3 0,0 2-32,0-2 64,-27 0 0,1 29-128,26-28 448,-27-2-224,0-24-31,2 27-1,-2-2-64,1-25-64,-1 26 32,0 0 0,2 0 32,-28-26 0,26 26 64,-25 0 64,25 0 64,-27 26-32,3-25-128,-4-2 33,29 0-97,-26 2 0,-2 0-33,1-2 33,1 28 33,-1-27 31,-26 26-64,-2 1 192,2-1 160,26 1-160,-26-1-128,-1 26-32,-25-24-32,26-2 64,-2 27 33,2-27-65,-26 28-161,25-28 161,1 28-32,-26-1 0,23 1 129,-23 24-129,0-26-32,-1 4 32,0-5-193,0 28 482,0 1-353,-26-26-225,26 25 546,0-26-289,-1 26 96,2-25-64,-1 25-129,1 1 226,25-1-65,28 27-64,-28-27 32,1 1 0,-2 0 0,-51 0 32,27-2-32,-27 28 32,26-26-64,-27-2 0,1 28 0,27-25 32,-27 25-225,0-25 97,-3 25 32,3 0-256,-1 0-577,1 0-1377,-26 25-7143</inkml:trace>
  <inkml:trace contextRef="#ctx0" brushRef="#br2" timeOffset="-213672.39">8482 4589 10025,'0'0'545,"-27"0"1024,27-27 257,0 27-193,0 0-512,0 0-672,0 0-481,0 27-32,0 1 160,0 24 0,27 0-32,0 3-32,-1-30-32,0 29 96,0-28 64,28-26 160,-28 0 225,0 0 192,27-26-161,-26-1-127,-27 0-129,28-25-32,-28-1-160,-28 26-64,28-25-64,-27 24-32,27 1-256,0 27-192,0 0-225,0 27 225,27 26 480,1 26 0,22-24 32,-22 50 64,-1-25 32,0-1 128,-3 1-32,4-1-160,-28-25 417,26-2 127,-26 0-31,-26-24 128,-2-2 63,4 0-159,-3-26-97,0 0-223,-27 0-161,2 0-192,25-26-353,0 0-351,1-2-642,0 3-512,26-2-480,0-25-3299</inkml:trace>
  <inkml:trace contextRef="#ctx0" brushRef="#br2" timeOffset="-213443.38">9038 4669 17264,'27'-27'448,"-2"27"1506,-25 0-1377,27-25-97,-1 25-63,1 0-321,0 0-160,25 0-929,-26 0-1185,1 0-3075</inkml:trace>
  <inkml:trace contextRef="#ctx0" brushRef="#br2" timeOffset="-213305.37">9170 4801 11562,'0'54'161,"27"-54"1344,-1 0-288,0 0-128,27 0-512,-25 0-898,-1-27-2657,-3 27-7304</inkml:trace>
  <inkml:trace contextRef="#ctx0" brushRef="#br2" timeOffset="-213002.35">9646 4378 10441,'0'0'5029,"0"0"-5029,0 26 1153,0-26 353,0 26-193,0 28-32,27-1-416,-27-1-224,26 1-97,-26 26-128,27-24-255,0 24-65,-2-26-32,-25 0-288,27 1-129,-1-29-416,-26 2-255,0-1-866,0-26-2498</inkml:trace>
  <inkml:trace contextRef="#ctx0" brushRef="#br0" timeOffset="-206439.98">22909 15534 15534,'-27'0'641,"27"0"480,0 0-256,27 0 352,-3 25-96,2 2-320,29 26-33,24-26-255,1 53-1,-28-30-351,28 32-33,-2-29-32,-23-1-224,-4 1 32,3 1-193,0-29-63,-29 28-289,2-53-95,-1 0-546,-26 0-63,27-26-929,-27-26-2210,0 25-5702</inkml:trace>
  <inkml:trace contextRef="#ctx0" brushRef="#br0" timeOffset="-206252.97">23597 15534 13837,'-27'25'1313,"-26"2"32,25 26 321,-23 0-417,-4 26-576,2 1-289,1 0-160,-1-1-352,26 1 96,2-28-160,-2 1-129,0-26-319,27-1-385,27-26-705,0 0-1024,-2 0-3781</inkml:trace>
  <inkml:trace contextRef="#ctx0" brushRef="#br0" timeOffset="-205682.93">24150 16090 15246,'-24'0'480,"24"25"673,0 2 385,0-1-321,0 1-608,0 26-321,24-27-128,-24 0-128,0 28 0,28-28-256,-28 1-417,0-2-288,27-25-608,-27 0-1794,26 0-5958</inkml:trace>
  <inkml:trace contextRef="#ctx0" brushRef="#br0" timeOffset="-205479.92">24390 15878 16143,'0'26'961,"0"-26"-801,25 0 673,2 0 128,0 0-193,27 0-479,24 0-225,-24-26-32,-27 26-417,25 0-736,-25 0-1185,-27 0-2531</inkml:trace>
  <inkml:trace contextRef="#ctx0" brushRef="#br0" timeOffset="-205286.91">24601 15612 12619,'0'54'289,"0"-2"768,0 1 608,0 0-416,0 27-512,28-28-737,-28 28-96,0-26-480,0-2-225,26 1-416,-26-26-609,27-27-737,-2 0-1216,2 0-2978</inkml:trace>
  <inkml:trace contextRef="#ctx0" brushRef="#br0" timeOffset="-205083.9">24893 15666 14285,'26'52'801,"1"1"864,-2-28-31,29 30-129,0-2-832,-3-26-385,30-2-192,-29 29 0,2-28-224,-2-26-576,-26 27-417,1-27-705,0 27-1249,-27-27-3331</inkml:trace>
  <inkml:trace contextRef="#ctx0" brushRef="#br0" timeOffset="-204896.89">25343 15666 13676,'-26'80'193,"-1"-30"1472,-28 32 545,31-29-993,-2 26-896,-29 1-225,55-28-609,-27 1-63,27 0-97,27-53-576,0 26-993,1-26-2659</inkml:trace>
  <inkml:trace contextRef="#ctx0" brushRef="#br0" timeOffset="-204643.87">25475 15956 5861,'52'27'3299,"2"-27"-1217,-28 27 833,0-1-897,27 1-769,-25-27-704,-1 27-129,-27-2 32,0 2-63,-27-1-161,-1 1 64,1 0-128,1 25 0,0-26 1,26 2 31,0-2-192,0-26 96,26 0-32,27 0-160,-25 0-641,25 0-672,-1 0-1442,-25 0-7270</inkml:trace>
  <inkml:trace contextRef="#ctx0" brushRef="#br0" timeOffset="-204131.84">26826 15612 10537,'0'0'1378,"0"-26"-161,-28 26-192,1 26-641,-26 1 289,1 0-65,25-1-191,-26 0 127,1 27-127,-1-28-1,26 3 193,27-1-385,0 0 32,27-1 225,-1-26-129,28 52-96,-2-25-256,28-27 0,-28 27 96,29-1-160,-30-26-416,3 27-481,-27-27-1025,0 27-2402</inkml:trace>
  <inkml:trace contextRef="#ctx0" brushRef="#br0" timeOffset="-203634.82">27327 15480 12812,'27'-26'576,"1"26"129,23 0 1185,-23 0-994,25 0-575,-1 26-289,-25 1 0,26 0-64,-28-2 32,-25 2-64,0 26 0,0-26 64,0-1 32,-25 0 32,-2 2 224,1-3-32,-1-25-64,27 25 1,27 3-482,-1-28 930,1 27-705,25 0 32,1-1 96,-1 1-32,-25-2-32,26 2-32,-53 0 64,0-1 0,0 1 128,-26 0 193,-1-27 255,-25 25 97,-1-25-321,-1 27-352,2-27 96,-1 0-256,25 0-384,4 0-129,24 0-832,-27 26-737,27-26-3268</inkml:trace>
  <inkml:trace contextRef="#ctx0" brushRef="#br0" timeOffset="-201882.72">22537 16010 6534,'26'0'3811,"-26"0"-2594,0 0 609,-52 0-320,26-27-674,-28 27-607,2 27-193,-1-27-32,-2 26 64,-23 1-32,24 0 96,2 25-32,-1 1 32,26 0 32,-25 27-32,26-1 97,26-26 95,-27 26-32,27-26-32,27 1 193,-1-1 63,26-1 1,2 28 31,24-28-191,2 3-1,27-3-128,-2-26-160,1 0 0,26 2-96,-26-2 96,1 1-32,-30-27-256,5 0 64,-4 27-128,-51-27-97,25 0 65,-52-27 288,0 27-352,0 0-161,0 0-31,-25 0-481,-2 0-673,0 0-1569,27 0-2947</inkml:trace>
  <inkml:trace contextRef="#ctx0" brushRef="#br0" timeOffset="-201218.68">23146 16938 3042,'0'0'0,"0"0"-608,-27 0 672,27 0 0,27 0-160,-27 0 0,0 0 256,0 0 1057,0 0 417,0 0 223,0-28 257,0 28 64,0 0-352,0 0-320,0 0-289,0 0-256,0 0-385,0 0 449,0 0-480,0-27-385,0 27-64,0 0 64,0 27-192,0-27 352,0 28-224,27-28 1,-2 26-1,2 0 64,-1 0-64,28-26-96,-29 26 0,2 2 64,26-2-32,-25-26 0,-4 27-32,-24 0 288,0-2 1,0-25-33,-24 27 128,-4-27-192,1 26-96,-26 1-96,1-27 0,25 27-96,-26-1-384,28-26-353,-2 27-480,0-27-769,1 25-2947</inkml:trace>
  <inkml:trace contextRef="#ctx0" brushRef="#br0" timeOffset="-200547.64">24655 17096 14445,'0'-26'1345,"27"-2"-256,-27 2 65,0 26-706,0 0-544,0 0 192,0 26-64,-27 28 0,27 0 0,27-2 0,-27 1-32,25-26 96,2 26-32,26-28 0,-1-25 193,2 27-193,-1-54 160,-1 27 224,-25-25-31,27-2-289,-30-26-96,-24 26-32,27 1-128,-27-1-32,0 27-545,0 0 577,0 0-64,0 0 160,0 53 64,0 1 32,0-1 0,0-1-128,0 28 0,0-28 96,0 28 0,27-27-32,-27 1 288,-27-2 224,27 1 33,-27-26-129,3-1-31,-30 1 63,27-27-256,-25 27-160,25-27-64,-26-27-256,26 27-289,2-27-640,-2 1 0,1-1-833,26 2-1729,0-3-5158</inkml:trace>
  <inkml:trace contextRef="#ctx0" brushRef="#br0" timeOffset="-200323.63">25527 17202 5669,'27'0'10410,"0"0"-9834,-1 0 481,0 0 321,0 0-930,29 0-448,-28 0-224,23 26-353,-22-26-608,-1 0-1025,0 27-3619</inkml:trace>
  <inkml:trace contextRef="#ctx0" brushRef="#br0" timeOffset="-200179.62">25741 17255 6149,'-82'27'5381,"82"-1"-4612,-26-26 320,26 27-256,26-2 160,-26-25-449,55 27-351,-28-27-97,23 0-96,-22 27-1057,26-27-4837</inkml:trace>
  <inkml:trace contextRef="#ctx0" brushRef="#br0" timeOffset="-199783.6">26429 17228 11210,'52'0'3555,"-52"0"-4291,0-26 544,0 26 544,0 0-256,-52 0 0,25 26 288,0 1 193,-27 26-289,30-26-224,24 25 0,-27 1 0,27 1-64,0-29 0,27 30 33,23-30-33,5 2-33,24-1 66,-26-26 31,26 0 320,1 0 225,-28-26 351,29-1-95,-30-26 128,-23 1-160,-28-2-256,0 1-385,-28 1 64,4-1-288,-31-1-32,-25 28-64,1-1-417,-26 2-928,25 25-1410,1 25-6630</inkml:trace>
  <inkml:trace contextRef="#ctx0" brushRef="#br0" timeOffset="-197314.45">4009 5173 576,'-27'0'1377,"0"0"33,27 0-642,0 0-31,-25 0 32,25 0 32,-27 0-193,27-26 129,0 26-161,-26 0-223,26-27 63,0 27 65,-27-27-449,-1 27 0,4-26 352,24-1 96,-27 2-63,-1-3-1,-25 2 1,29 0-1,-4-28-96,-25 28-159,-1-28-194,-24 29-31,-1-30 96,-29 30-64,3-2-32,-1 0 64,1 2 0,0-3 64,-3 1-32,30 2 161,0-2 63,23 27-64,2-26 160,-53 26-63,28-27-65,-54 27-160,0-27-64,24 27-64,-24 0 32,26 27-96,28-27 32,-4 27-481,4-1-576,24 1-320,28-2 159,-26 2-2818</inkml:trace>
  <inkml:trace contextRef="#ctx0" brushRef="#br0" timeOffset="-196786.42">3955 5067 1697,'-78'-52'513,"23"24"223,4 2-1921,-3 0-575</inkml:trace>
  <inkml:trace contextRef="#ctx0" brushRef="#br0" timeOffset="-195085.33">3242 4696 1601,'-108'-54'897,"56"29"1057,-1-3-1154,1 1 386,-2 2-322,-24 25-287,24-27-257,0 27 1,-24-26-65,24 26-96,3 0-192,-4 0 64,2 0-32,-26 0 32,1 0-32,-30 26 96,-24-26 224,26 27 321,1-2-193,-27 2-319,53 1-97,-29-3 0,30 29-64,-2-29 0,1 30-97,26-3-31,-26 1 96,0 1 64,26-2 0,-26 1-32,25 27-64,0-1-64,29-25-160,-28 25-161,26 0-31,-25 1 320,25-2 192,27 29 0,-26-27 0,-1 25 0,27 2-65,0-2-31,0 2 0,0 0-32,0-2 128,27-25-96,-1 25 96,-26-25-32,27 26 32,-2 0 0,-25 0 64,27 0-128,0 0 64,-1 26 32,1-24-32,-2-4 0,2 2 96,0 0 64,1 0 0,-2 0-63,-2 0-97,3 0 96,28 0-192,-29 0-33,0 0-159,27 0 160,-26 0 64,-1-27 160,26 28 32,-25-2 128,26-25 1,-27 25-257,27-25 64,2 26-128,-29-26 32,25 0-32,4-2 128,-3 2 32,28-1 96,-28 1 0,28 0 64,-2-1-160,54 27 65,2 0-65,-2-26-64,-27 25 0,-25-52-32,-1 27 0,29-28 64,-3 2-64,-26-1 0,26 0 32,3 1 0,-3-29 160,1 28 0,-1-26 0,-25 26-96,25-27 33,-26 0-33,29 28 32,-3-28-128,1 1 32,-1-2 0,0 3-32,27-1 32,-24-2 32,-2 2 0,-1-27-224,0 27-224,3-1 384,-2 1 0,-1-27 0,0 25-33,-25 3-63,26-28-160,-28 26 192,28-26 96,2 0 0,-3 28-32,0-28 32,-23 0-32,23 0 32,-26 0-32,26 0 321,-25 0-161,25-28-160,-26 28 0,2 0 0,25-26-32,-28-2 32,2 3 64,26-2-32,-25 1-64,-2-28 64,-2 29-128,4-30-65,-29 30-31,2-28 96,-1-1 64,26 2 64,-53-1-32,26 0 64,2 1 32,-26-2 0,-2-26 33,-2 27-129,3-26 0,1 26 0,-28-27-97,27 1 33,-27 26 0,0-27 0,0 1 128,-27-2 161,-1 30 223,1-30-96,3 2-95,-2-1-225,-29 2-96,28-2-289,2 1-63,-28-26 31,26 23 65,-25 4 192,25-2 32,1 1 96,-28-1 32,29 1 0,-28-26-96,26 24 64,-1-25 0,-23 1 0,-3 25 0,3-25-128,-30 25-64,27-27 128,-24 28 64,24-1 96,2 0-32,-1 2-64,1-2-32,-3 0 64,-22-24-64,22 24 128,-23 0 128,24 0-192,1 1 64,-26-1 0,25 28 128,3-29 97,-30 3-129,30-2-32,-30 27 64,29-27-64,-28 27-160,1-26 0,-2 26 0,3-26 0,0 26-96,-4-27 385,4 28-161,-2-2 640,1-26-255,0 27-129,-2 0-31,4-26-193,-5 26-96,4-1-32,-28-24 32,26 24 96,-25-24-128,26 24 0,-29-26-96,3 0 96,26 28-32,-1-1 32,2 0 128,-28-1 417,52 2 128,-25 26-513,26-28-320,-1 28-385,2-1-1761,26 27-5189</inkml:trace>
  <inkml:trace contextRef="#ctx0" brushRef="#br0" timeOffset="-193423.23">2977 9783 4932,'0'-27'609,"0"0"480,-27 27 737,27-26 416,0 26-128,0-26-833,0 26-544,0 0 159,0 0-159,0 0-385,-27 0-480,27 26 0,0 0 64,-26 28 0,26 24 32,0-23 32,26-30 0,28 29 0,-29-29 0,28 3 64,2-28 64,-4 27 32,-25-54 161,29 27-1,-3-28-96,-25 3 0,-27-29-63,26 29-193,-26-30-1,0 3-63,0 26-160,0-1-64,0 27 32,0 0-289,0 0-384,0 53 769,27-26 192,-27 25 64,25 1 96,2 26 96,0-24-127,-27-2-1,26-1 224,-26 1 96,27-26 193,-27 26 64,-27-27-1,27-26 161,-26 26-384,-28-26-193,29 0-64,-28 0-96,26 0-160,-25 0-256,-3-26-193,29 0-576,-1 26-1153,27-26-2498</inkml:trace>
  <inkml:trace contextRef="#ctx0" brushRef="#br0" timeOffset="-193148.22">3585 9861 12972,'0'0'3203,"26"0"-3267,-26 0 640,27 0 1,1-25-481,-4 25 0,3 0-192,-1 0-1345,2 0-2916</inkml:trace>
  <inkml:trace contextRef="#ctx0" brushRef="#br0" timeOffset="-193005.22">3690 9969 12107,'0'26'-96,"27"-1"96,-1-25 416,2 0 705,-1 0-800,-3 0-706,4 0-3042,-1 0-6629</inkml:trace>
  <inkml:trace contextRef="#ctx0" brushRef="#br0" timeOffset="-192630.19">4167 9651 2306,'0'0'10762,"0"0"-11243,0 0 289,-26 26 609,-1 0 95,27 0 1,-27 28-129,27-1 64,0-1-255,27 1-1,0 1-32,-1-29-32,26 3 64,30-1 321,-32-27 416,5-27-1,24-1-159,-53 3-192,28-29 448,-28 1-353,0 1-31,-26-1-193,-26-1-63,0 2-321,-28-1 0,2 26-96,-1 27-353,-2-26-704,5 52-864,-5 1-3044</inkml:trace>
  <inkml:trace contextRef="#ctx0" brushRef="#br2" timeOffset="-175061.18">8535 9519 992,'0'0'1282,"0"0"-1090,0 0 128,0 0 257,0 0 704,0 0 160,0 0-800,0 0 96,0 0 191,-26 0-95,26 0-480,0 0-161,0 0 609,0 0-65,0 0 33,0 0 0,0-27-97,0 27 1,0 0 160,0-27-97,-27 27 65,27 0-192,0 0-97,-27 0 33,27 0-97,0 0-63,-26 0 127,26 0-96,0 0-95,0 0-97,0 0-96,0 0-32,0 0-32,26 0 128,-26 0 1,0 0-65,27 27 64,0-27-32,-1 27 96,0-2-160,0 2 129,1-1 31,26 1 0,-27 0-96,27-1 64,2 26-192,-5-25 65,5 0 31,24 26-32,-53-28-32,28 2 128,-2 1-32,-26-3 128,1 3-224,0-28-31,-27 0 31,0 0-96,0 0 32,0 0-417,0 0-736,0 0-480,-27 0-353,27-28-1826</inkml:trace>
  <inkml:trace contextRef="#ctx0" brushRef="#br2" timeOffset="-173114.07">8825 10075 2562,'0'0'3491,"0"0"-1921,0 0 768,0 0-352,0 0-257,0 0-223,0 0-385,0 0-224,0 0-64,0 0-65,0 0-223,-24 0-321,24 0-32,0 0-96,0 0 32,-28 0 33,28 26-97,-27 1 0,27 0 96,-27-2-128,1 2-32,0 26 32,26-26-64,-26 25 96,-1 28 0,27-27 64,-27 0-32,27-1 32,0 2-64,0-1 0,27 0 65,-27-27-33,27 27 32,-1-26-32,0-1-32,0 1 32,28 0 0,-2-1 0,29 0-64,-2-26 32,1 0-160,-2 0 0,28 0 32,-25-26-160,24 26 96,-27-26 64,30 26-96,-30-27 31,28 0 161,-25 1-32,-4-1 0,30 2 32,-27-29 33,25 1-1,1 0 32,-25-1 96,24 2-256,-26-1 128,26-27-96,-25 27 64,-1 1-32,26-28-64,-23 28 32,-32-2 32,32 1-64,-4 0 64,2-1 0,-1 1-32,2 1 64,-3-1-32,0-1 0,4 2 64,23-1 32,0 26 96,1-26-32,26 1 0,0-1-96,2 26 0,-2-26 33,2 27 31,-2-2 32,-27 3-64,27-2 32,-53 1 96,2-1 97,-4 27-257,2 0-64,-51-27 32,-1 27-32,-27 0-96,0 0-449,0 0-320,-27 0-1121,-25 0-1185,-29 0-9801</inkml:trace>
  <inkml:trace contextRef="#ctx0" brushRef="#br2" timeOffset="-172724.05">8641 10207 3555,'0'0'673,"0"-27"-3076</inkml:trace>
  <inkml:trace contextRef="#ctx0" brushRef="#br2" timeOffset="-172603.04">8641 10207 1345,'0'-27'288,"-27"27"-352,27 0-961</inkml:trace>
  <inkml:trace contextRef="#ctx0" brushRef="#br2" timeOffset="-172234.02">8509 10207 5701,'0'0'1313,"-27"0"321,27 0 127,0 0-447,-27 0 447,27 0 1,-26 0 64,26 0-929,0 0-193,0 0 161,0 0-32,0 0-257,0 0-191,26 0-65,-26 0 0,27-27-128,0 27 33,25-25-129,-26-2 0,1 27 0,26-27-64,-1 1 0,2 26-32,-26-27 64,22 27-96,-22 0-64,-1 0 128,0 0-32,-3 0 0,-24 0-96,28 0 96,-28 27 96,0-27-96,0 26 64,-28 1-32,28 0-32,0-2 0,0 2 96,0-27-32,0 26-64,0 1 0,0-27-192,0 27-449,0-27-351,28 0-674,-28 26-1121,26-26-3747</inkml:trace>
  <inkml:trace contextRef="#ctx0" brushRef="#br2" timeOffset="-170184.9">13986 8432 13292,'-24'-27'833,"24"27"96,0 0-833,0 27 160,0 0 673,0 26 192,0-1-448,24 28-289,4-1-160,-28 2-128,0 24-128,27-26 32,-1 1-64,-26-27 0,27-1 96,-27-52-160,0 27 96,25-27-128,-25 0-289,-25-27-672,25-25-128,-27-1 224,1 0 705,-1 1 64,-1-2-1,4-26-735,-3 2-1187,1-1-31,-2 24 2274,28 2 417,28 1-97,25 25 417,-1 27 544,28-26 897,25 52-672,-26-26-417,26 52-416,-23 2-481,-5-1-192,4 0-32,-29 26-32,-25-26-64,-27 27 64,0-53 64,-27 25 32,-25 1 353,-1-26 95,-26 0-352,25-27-64,0 26-224,2-26-640,-1 0-802,26 0-1953,27-26-7912</inkml:trace>
  <inkml:trace contextRef="#ctx0" brushRef="#br2" timeOffset="-169825.88">14807 9041 9064,'0'0'2595,"0"0"-2980,27-26 834,0-1 383,27 27 418,-30-25-322,30-2-607,-26 0-161,22 1 192,-50-1 257,28 0-97,-28 2-223,-28 25-161,4 0-160,-30 0 32,0 0-64,30 25 32,-30 2 64,27 0 32,0 26 0,27-26 160,0-2 160,27 28 193,0-26-65,27 0-95,24-27-225,-24 0-64,25 0-32,0 0-320,-26 0-481,0-27-928,-1 27-1378,-25-27-4036</inkml:trace>
  <inkml:trace contextRef="#ctx0" brushRef="#br2" timeOffset="-169585.87">15522 8776 14701,'-53'53'449,"27"-26"384,0 0 63,-1-1-95,27 1-64,-27 0-385,54 25-352,0-26 192,-1 1-192,26 0-320,2-27-385,-2 0-448,2 0-64,0 0 128,-2-27-865,-26 0-1249,1 1-160,0-1 1377,-27 2 929</inkml:trace>
  <inkml:trace contextRef="#ctx0" brushRef="#br2" timeOffset="-169465.86">15841 8909 2017,'0'-26'6855,"0"26"-4197,0 0-1280,0 26 255,26-26-448,-26 54-512,26-29-193,0 2-319,1-1-193,0 1-385,-1 0-768,0-27-1922,0 0-4932</inkml:trace>
  <inkml:trace contextRef="#ctx0" brushRef="#br2" timeOffset="-169349.86">15893 8723 14349,'-26'-51'545,"26"51"-545,0 0-1986,0 0-5670</inkml:trace>
  <inkml:trace contextRef="#ctx0" brushRef="#br2" timeOffset="-169015.84">16317 8776 17552,'-52'0'481,"25"-25"-481,0 25 96,-27 0-96,30 25 96,-3-25-128,27 28-96,0-3 192,27 2-192,-3 0 160,30-1-129,-27 1 1,25 0 64,1-2 64,-26 2-32,0-27 0,-2 26-32,-25-26 64,0 27 0,0-27 32,-25 0 33,-2 0-33,0 0 32,-26 0-256,28 27-65,-29-27-31,26 0-96,2 0-705,26 0-1634,0 0-3779</inkml:trace>
  <inkml:trace contextRef="#ctx0" brushRef="#br2" timeOffset="-168857.83">16554 8829 13548,'27'0'1314,"-27"27"-1058,26-27 320,-26 27-63,0-1-289,27 1-256,-27 0-1281,28-2-2179,-28 2-1472</inkml:trace>
  <inkml:trace contextRef="#ctx0" brushRef="#br2" timeOffset="-168728.82">16607 8697 10986,'27'-25'128,"-27"25"-1505,28 0-1634</inkml:trace>
  <inkml:trace contextRef="#ctx0" brushRef="#br2" timeOffset="-168446.8">16899 8883 10473,'0'80'97,"0"-55"735,0 2 962,27-1-577,-27 1-288,52-27-160,-25 0 128,26 0 31,-1-27-191,-25 1-128,-1-1-161,1-25 193,-27 25-65,0 1-319,-27-1-129,1 0-192,-26 27-161,-2 0-639,1 0-834,28 27-1825,-2-27-8329</inkml:trace>
  <inkml:trace contextRef="#ctx0" brushRef="#br2" timeOffset="-168151.79">17350 8988 15150,'24'27'769,"-24"-1"-257,-24 1 417,24-27-128,0 0-33,0 0-159,0 0-385,0 0 64,0-27-191,24 1-97,4-1-64,-28 2-33,27-29 33,26 28 0,-28-1 32,2 27 96,26 0 513,-26 0 288,-2 27-225,-25-1-191,27 1-97,-27 25 96,0-25-319,0 26-225,27-26-577,-27-27-865,0 26-1280,0-26-4837</inkml:trace>
  <inkml:trace contextRef="#ctx0" brushRef="#br2" timeOffset="-167544.75">18459 8220 12139,'0'0'1634,"28"27"-1538,-28 25 96,27 28-160,0 0 64,-27-2 256,26 2-31,-26-25-225,26-4-64,-26 2 448,0-25 417,0-28-64,0 25-32,0-25-97,-26-25-255,26 25-193,26-28-224,0 3-320,1-3-353,26 2-32,-1 26-127,28 26 255,-54 2 353,0-3 128,1 3 96,1-3 96,-28 2 160,-28 0 193,1-27-129,1 26-320,0-26-96,-27 0-673,26 0-1024,1 0-3556</inkml:trace>
  <inkml:trace contextRef="#ctx0" brushRef="#br2" timeOffset="-167264.75">19149 8672 15630,'26'25'-96,"-52"1"160,26 2 0,-26-3 161,26 3 255,0-3-288,0 2-64,26 0 129,0-1 351,1-26 225,0 0-128,25-26-417,-26-1 96,1 0 129,0 2 63,-27-3-320,0 3 1,-27-3-65,-26 2-128,27 1-96,-27 25 32,0 0-160,1-28-609,25 56-1089,0-28-1313,27 25-3811</inkml:trace>
  <inkml:trace contextRef="#ctx0" brushRef="#br2" timeOffset="-166723.72">19521 8644 16751,'0'0'128,"-27"28"193,27-28 480,0 51-321,0-23 65,0-3-481,27 28 96,-3-26-64,30 0 0,0-27 0,-29 26 64,28-26-32,-26 0-32,0-26 32,-2 26-63,-25-27-162,27 0-31,-27 2 64,-27-28-256,27 25-225,-25 2 65,25 1 352,-27-3 160,27 28 0,0 0-64,27 0-160,-27 28 384,25 23 0,2-23 96,-1 25 33,1-1-193,0 1-32,-2-26-64,2 25 96,-1-52-96,-26 27 64,0-27 0,0 0 353,0 0-257,0-27-288,0 2 64,-26-2-128,26 0-97,26-26 1,-26 26-32,0 2 96,27-3-1,1 28 97,-4-25-64,3 25 64,-1 25 64,-26-25 160,28 28 128,-28-3-127,27 2 31,-27 0-64,0-1-192,0 28-737,27-29-1185,-27 2-2210,25-27-7143</inkml:trace>
  <inkml:trace contextRef="#ctx0" brushRef="#br2" timeOffset="-166254.68">20606 8697 13965,'-55'0'993,"2"0"-1025,1 0 256,-1 26 160,26 2 353,-25-3-257,25 28-352,27 1-31,0-28-1,27 1 32,0 0 32,25-2-64,1-25-96,26 0 96,-26 0-32,-1-25 128,-25-2 161,27-26 95,-54 26 33,27-25-65,-27-1-96,-27-26-256,1-2 32,-2 2-256,-23-1-160,23 1-64,1 25 159,-26 28 289,28 26-160,25 26 192,-27 2 257,27 24 223,0 28-31,0-2 160,27 2-481,-2 0-32,28-1-64,-26-26-128,25 1-64,-25-1-416,27-26-642,-27-2-383,-3 2-1153,4-27-3620</inkml:trace>
  <inkml:trace contextRef="#ctx0" brushRef="#br2" timeOffset="-165410.63">21054 8723 15086,'0'0'-128,"0"28"128,-27-3 512,27 3 1,-25-3-193,25 2-224,0 0-64,0-1-32,25 1-64,2-27-160,0 27-97,-1-27 33,2 0 160,-4-27 128,3 0 32,-27 27 64,27-53-32,-27 26-32,0 2-96,0-3-64,0 3 96,0-3-32,0 28-320,0 0-33,0 28 513,0-3 32,0 3-63,28 24-33,-2-25 0,1-1 32,-3-26-32,4 27 0,-1-27 32,-27 27 256,0-27 417,-27 0-97,27-27-255,-28 27-193,28-27-96,0 1-128,0-1 0,0 0 0,0-26-32,28 28 32,25-3 32,-26 2 0,-2 1 96,2 25 96,0 0 128,-1 0-159,1 0-65,-27 25-64,0-25 64,25 26-32,-25 2-32,0-28 0,0 25-32,0 3 64,0-3-160,0 2 96,0-27-32,0 0 96,27 0 32,0 0-32,-27 0 64,26 0-32,2-27 161,-28 2-193,24-3 32,-24 28-128,27-25 32,-27-3 0,0 28-64,27 0-65,-27 28 33,28-3 96,-28 28 0,26 1-96,-26 26 192,24-28-64,4 28-32,-28-28 64,0 1-64,0 0 0,0-1 97,-28-24-65,-22-28 384,22 26 161,1-26 63,-24-26-127,23-2-225,28-24-32,-26-1 96,52-26-223,2-1-129,23 27-225,30-26-223,-2 26 224,0 1 192,1 24 32,-2 3-64,-24 25 32,-28-28-353,-26 56-1537,0-28-1793</inkml:trace>
  <inkml:trace contextRef="#ctx0" brushRef="#br2" timeOffset="-165099.62">21135 8751 14958,'-28'0'384,"2"25"1442,-1-25-321,0 28-736,2-3-417,-2 2-288,1 0-961,-1-1-1569,0 1-4324</inkml:trace>
  <inkml:trace contextRef="#ctx0" brushRef="#br2" timeOffset="-162436.46">25581 14607 9288,'0'0'1538,"0"0"-225,0 0-320,0 0-545,0 0-95,-27 0 95,27 0 1,-27 0 63,27 0-32,-26-28-63,0 28 256,-27 0-193,26 0-256,-25-27-192,-28 27 0,28 0-64,-29 0 0,2 0 32,-1 0 64,28 0-32,-28 0 64,28 0 0,-1 0-64,26 0-96,2 0 32,25 0 32,-27 0 0,27 0-224,0-25 288,0-3-128,0 3 64,27-2 0,-27 0 32,0 1-32,25-1 32,-25 0-64,0-25 96,0 26-64,0-28 0,-25 1 96,25-27-192,0 28 128,0-28-32,-27 0-32,27 1 64,-26 1 32,26-2-64,0 0-96,-28 27 96,28-27-32,-27 27 64,27 0-32,0 26 0,0-25 128,0 25 65,-27 27 63,27-26-96,0 26 96,0-27-192,0 27-32,27-27 0,-27 27-32,27 0 225,1-26-322,25 26 97,-28 0 0,29-26-32,-1 26 64,26 0-96,-1 0 64,2 0 129,26 0-290,0 0 129,26-28 0,0 28 0,0 0-32,0 0 96,28-25-96,-28 25-32,27 0 32,1 0 0,-28 0 64,27 0-160,-54 0-32,28 0-65,-1 0 129,-26 0-32,26 0-64,0 0-32,1 0 160,-1 0 96,0 0 0,0 0 0,-24-27 0,24 27-32,-27 0 32,1 0-65,-1 27-127,0-27-128,29 0 64,-2 0 64,2 25 95,-2-25 65,-26 0 32,26 28 0,-54-28 32,2 0-32,-1 0 0,0 0-64,2 0 64,-29 0 32,1 0 0,1 0 33,-29 0 127,28 0 32,-26 0-32,0 0-192,1 0 96,-4 0-96,-24 0 0,26 0 96,1-28 0,1 28-128,-28 0 96,27 0 0,-3 0-64,-24 0 97,28 0 95,-2 0-64,-26 0 0,27 0 0,-27 0 32,0 0-32,27 0-128,-2 0 64,-25 0-128,0 0 160,0 28-96,27-28 97,-27 0-1,0 0-64,0 0 128,0 26 32,0-26 96,0 0-224,26 0 161,-26 26-97,0-26 0,0 27-64,0 0-64,0-1 96,0 1-64,0 0 32,0 25 32,0 1-64,0 0-32,-26 1-64,-1-2 128,27 1 0,0 27-96,0-26 32,0 24 0,0-24 128,0 24-224,27-23 96,-27 24 64,26-26-32,-26-1 0,27-25-64,-27 26 96,27-26-128,-27-1 128,0 0-32,0 0-32,0 1 0,0 0 32,0-27-64,0 26-256,0 1-705,0-27-1281,0 27-4548</inkml:trace>
  <inkml:trace contextRef="#ctx0" brushRef="#br2" timeOffset="-160257.34">25103 13016 12363,'0'25'897,"0"-25"897,0 0-353,0 0-672,0-25-353,0 25-160,0-27-191,0 1 31,0-1 32,-24 0 32,24 1 32,0-26 0,-28-2-384,2-24 448,-1-2-192,0-2-128,2 4 64,-28-2-32,-1-26-96,29 28 64,-28-2 64,-1 26-32,29 2 128,-28-1 64,25 26 33,1 1 63,0 26-64,27 0 64,0-27-384,0 27 416,27 0-224,-27 0-64,55-27 129,-29 27-1,26 0 32,2 0-128,-1 0 32,-1 0-64,28 27 64,-28-27-96,29 0 64,-30 0-32,30 27 0,-29-27 32,28 0-96,-54 0 32,27 0-32,-26 0-64,-27 0-64,0 0-161,0 0-31,0 0-481,0 0-737,-27 0-479,0-27-1891,1 27-5477</inkml:trace>
  <inkml:trace contextRef="#ctx0" brushRef="#br2" timeOffset="-159991.32">25317 11611 12523,'26'0'1346,"-26"0"-1122,26 0 481,0 26 127,28-26 289,-2 27 0,28-27-416,-2 27-321,4-1-127,-4 1-161,-24-2-96,-28 3 96,0-2-128,-26 27 64,-26-26 96,0-1 32,-28 1-32,2-2-64,26-25 129,-29 28-354,2-2-223,27 0-801,0 1-1634,26 0-7046</inkml:trace>
  <inkml:trace contextRef="#ctx0" brushRef="#br2" timeOffset="-157560.18">26347 11373 2722,'0'26'2947,"-26"-26"-2851,26 28 1249,0 24 225,0 1-545,26 0-225,2-1-255,-28 28-353,27-28 0,0 28 97,-27-26-97,0 24 0,0-50 449,0 24 159,0-25-223,-27-27 63,27 0 225,0 0-320,0-27-353,0 1-128,0 0-96,27-27-64,-2 26-96,2-26-193,-1 26 65,28 1 256,-29 26 128,2 0 192,26 0 65,-26 26-161,-2 1 0,-25 0 128,27 26 97,-27 0-1,0-1-192,0-25-128,0 26-32,0-26 0,0 25-192,0-25-673,26-1-1377,-26-26-3139</inkml:trace>
  <inkml:trace contextRef="#ctx0" brushRef="#br2" timeOffset="-157098.15">27090 12009 10057,'0'0'833,"-27"0"-769,27 0 288,-26 0 321,26 26-65,0 0-95,0 1-65,0 0 161,0-1 128,0 1-289,26 25-192,1-25-160,25-27 0,-25 26-31,26-26-1,-1 0 192,-25 0 224,26 0 1,-25-26-65,-28 26-224,24-27 289,-24 2-321,-24-2-64,24 0-96,-28 1 0,1-28-128,-26 28-192,28 0-1,-29-2 225,1 28 64,28 0 32,-29 28 128,28-28-128,26 26 96,0 0 32,0 1 65,26 0-225,28-27 160,-2 26-417,-26-26 514,28 0-578,-2 0-672,-26 0-1473,1 0-3267</inkml:trace>
  <inkml:trace contextRef="#ctx0" brushRef="#br2" timeOffset="-156809.15">27646 11611 12844,'0'-26'608,"-27"0"-287,1 26 960,26 0-288,-27 26-481,27 0-63,-28 27 31,28 0 225,0 27 63,0-1 1,0-26-320,28 27-289,-1-28-64,-1 2-128,26-28-385,-25 1-415,26 0-418,-26-2-479,-2-25-1250,2 0-2114</inkml:trace>
  <inkml:trace contextRef="#ctx0" brushRef="#br2" timeOffset="-156629.13">27911 11849 12427,'27'54'160,"-3"-1"-31,-24-28 1504,27 29-480,27-28-736,-27 1-353,25-27-192,-25 27-737,26-27-1506,-28 0-2465</inkml:trace>
  <inkml:trace contextRef="#ctx0" brushRef="#br2" timeOffset="-156456.12">28254 11929 11851,'-52'27'256,"25"-2"-224,1 3 1698,-28-2-385,29 27-512,-28-26-705,25 26-192,28-26-705,-27-2-961,54-25-928,-27 0-3652</inkml:trace>
  <inkml:trace contextRef="#ctx0" brushRef="#br2" timeOffset="-156196.1">28202 11611 10345,'25'-26'1506,"-25"52"-930,27 0 1442,26 1-96,-1 26-641,2-1-384,0 2-256,-3-1-257,-24 27-224,27-27 96,-30-1-320,-24 2 128,0-1-64,-24-1-96,-2-25 32,-2-1-32,-26 1-320,30 0-385,-4-27-736,28 0-3332</inkml:trace>
  <inkml:trace contextRef="#ctx0" brushRef="#br2" timeOffset="-155655.07">29129 11956 11883,'0'-27'1185,"0"27"705,0 0 128,0-26-513,0 26-352,26 0-320,-2-27-193,4 27-159,26 0-161,-2-27-256,1 27-64,-26 0-768,-1 27-738,0-27-640,-26 0-1505,0 27-4421</inkml:trace>
  <inkml:trace contextRef="#ctx0" brushRef="#br2" timeOffset="-155512.06">29129 12035 10057,'-27'26'192,"54"-26"1346,-1 0 1216,-2 0-896,31 0-737,-2 0-705,-1 0-351,2 0-354,-28 0-960,26-26-1345,-25 26-2659</inkml:trace>
  <inkml:trace contextRef="#ctx0" brushRef="#br2" timeOffset="-155136.04">29974 11744 12587,'0'0'737,"-25"0"-801,-2 0 192,0 25 257,1 3 159,-1 24-128,2 2 97,25-1 288,0 0-353,25 26-256,2-52 0,26 26-127,-26-26 63,51-2 32,-24-25 160,-2 0-32,1 0-31,2-25 127,-3-2 0,-52-26-31,26 26 31,-52-26-128,-2-1 65,4 2-225,-31 26 96,2-1-96,1 0-96,-2 1 0,1 0 0,28 26-448,25 26-481,0-26-1121,0 26-2018,25 1-8424</inkml:trace>
  <inkml:trace contextRef="#ctx0" brushRef="#br2" timeOffset="-154948.03">30583 12009 13901,'0'0'672,"0"0"-608,0 0 737,0 0-32,27 26-449,-27-26-384,27 0-961,-27 0-1121,25 0-2434</inkml:trace>
  <inkml:trace contextRef="#ctx0" brushRef="#br2" timeOffset="-154697.02">30875 11797 4612,'27'0'929,"-3"0"1089,-24 0 480,28 0-928,-1 0-225,-1 0-609,26 0-287,-25-28-161,0 28-256,-1 0-128,1 0-256,0 0-1058,-27 0-383,-27-25-449,0 25-4325</inkml:trace>
  <inkml:trace contextRef="#ctx0" brushRef="#br2" timeOffset="-154169.99">30849 11849 3779,'0'27'2274,"0"-27"1089,0 27 33,0-1-1186,0 1-993,0-2-641,26 3-319,-26-2-161,0 27-64,0-26 32,0-1 0,0-26-32,0 27 64,27-27 32,-27 0 0,24 0 32,-24 0 1,28 0-193,-1 0 64,-1 0-353,1 0 610,-2 27-321,29-27-1,-28 25-31,-26 2 32,27-1-64,-27 1 256,0-27 321,-27 27 288,1-27 63,-1 26-159,-25-26-160,-1 0-321,-2 0-32,-22 0-288,49 0-737,-23 0-576,23 0-1730</inkml:trace>
  <inkml:trace contextRef="#ctx0" brushRef="#br2" timeOffset="-148972.69">2713 3901 5925,'0'25'2595,"0"-25"-2692,0 0 258,24 27 223,-24-27 897,0 0 225,28 27-257,-28-27-288,26 0 0,-26 28-97,27-28-159,-27 25-128,27-25-97,-27 27-96,25-27 1,-25 25-193,27 3 64,-1-1-160,-26-1 129,27 1-65,0-2 0,-2 2-64,28 0 160,-26-1-192,1 1 0,-4 0-64,29-1 96,-25 0-32,-1 0 33,-3 28-65,31-28 0,-29 1 0,1-2 32,-2 2-32,2-27 0,0 28 0,-27-3-64,26 2 0,1 0 192,-27-2-256,25-25 128,-25 28 0,27-1 32,0-2-128,-1 2 128,-26-27-96,27 27 192,1-1-288,-4 1 256,3 0-224,-1-1 64,2 0 192,-1 2-288,25-3 160,-25 2-32,-1 26 64,1-26 64,-2-27-160,2 26 0,0 0 0,-1-26 0,1 26 128,-27-26-320,0 0 160,0 0 32,0-26-192,-27 26-129,1-26 33,-1 0 160,0-1-128,-25-26-257,-1 1-160,-26-28-31,25 26 383,-25-26 193,-1 0 128,28 28 32,-1 0 128,-26 24-64,26-24-96,-2 25 128,31 1 65,-31-1-33,29-26 32,-1 27-96,27 26-128,0-26-32,0-1-64,27 27-33,-1 0 161,2 27 225,-1-1-65,25 0 64,1 27 0,-1 0 0,2-1-128,-1 3 128,-1-3-256,28 28 225,-1-28-1,-25 28-224,25-26 96,1-2-64,-1 1 64,-26 0 0,-1 1 0,1-2-32,-1 2 0,2-2 96,24 0-128,-23-24 224,-2 24 128,-27-25-160,27 26-95,-26-26 95,-1 26-64,26-27 64,-25 27-160,0-26 96,-1 26-160,0-26 192,0-1-160,1 0 0,0-26 32,-27 26-32,28-26-96,-28 27 128,0-27 64,0 0 96,-28-27-384,1 27 0,0-26 96,1 0-161,-26 0 33,25-28 64,-26 28-32,27-26 95,-27 24 129,26 2 0,-25-27 0,-1 53 0,-2-27 161,31 1 31,-2-1-128,-2 27 0,1 0-32,27-27 0,0 27-32,0 0-256,27 27 288,1 0 32,-2-1 64,25 1-96,4 26 64,-3 1-64,1-2-32,0 1 32,26 0-64,-26-1 0,-1 2-32,2-28-96,0 26 96,-3 2 352,4-1-192,-3 0 128,1-1-256,0 2 96,-27-26-32,0 24-64,28 1 64,-28-26-128,0 26 128,0-28-64,1 2-256,0 0 352,1-1-96,-4-26-32,-24 27 32,0-27 128,0 0 32,0 0 161,0-27-450,-24 27 1,-4-26 96,1-1-64,0 0-64,-25 2-64,26-28 480,-28-1-288,2 28-32,26-26 32,-28 24 64,2-26 0,26 29 160,-1-2-96,-1-1 32,1 3 96,27 25-128,0-27 32,0 27-160,0 0-128,0 27 160,27-27-32,1 25 192,25 3-64,-27 24-32,27 2 128,0 0-288,-1-2 192,2 2-96,-2-28 32,28 26 0,-52 2-192,22-28 96,5 28 256,-4-2 353,30 1-33,-29 2-384,1-3-64,1 28 192,-2-28-192,1 28 64,26-27-64,-25-1 33,0 28 127,-2-27-96,1-1-96,-1 30 128,1-30-96,1 0 64,-2 2-64,1-2 32,-1-26-32,-25 28 32,-1-28-32,2 0-32,-28-26 0,27 27-32,-27-27 64,0 0-64,0 0 0,0 0 32,0 0-288,-27-27 320,27 1-320,-28 0 96,2 0-97,-1-28 1,-25 28 0,25-26 128,-26 24 160,28-24 0,-2 25 32,0 2 32,1-3 96,-1 1 64,27 27-128,-25 0 32,25-27-32,0 27 0,0 0-224,0 0-96,0 27 256,25-27-32,2 27 96,-1 26-64,1-26-32,25 25 64,1-24-64,2 24 0,-31 0 32,29 2-32,2-2-32,-3-25 64,1 26 193,-1-1 191,2 28-384,-1-26 192,26-2-224,-26 1 32,-1 27 96,3-27-128,-2 1 64,-1-2-160,1-26 160,-26 28-160,25-1 192,-25-28-96,-1 29 0,1-28-32,-2 1 160,2 1-160,0-3 32,-1 1 0,-26 2-32,0-28 0,0 0 32,0 0-96,0 0-64,-26-28 32,-1 2 0,0 1-32,2-3-65,-28-25-31,-1-1 64,2 2 32,-1 26 64,25-28 32,-23 2 32,-3-2 0,3 2 64,-4 25 0,29 2 96,-28-30-128,29 30 32,-2 25 64,27-28 32,0 28 0,0-26-96,0 26-32,0 0-96,0 26 96,27-26 64,-2 28 96,2-3-96,26 30 225,2-30-129,-4 28 32,3 1-128,-3-2-32,30 28 96,-2-27-32,-26-1-128,26 28 0,1-27-32,-1 1-96,-25-1 0,25-1 416,-26 1-288,-1 1 160,28-2-96,-28 1 0,2 0 225,0-1-161,-3 2-160,4-1 128,-29-28-32,-2 3 0,4-2 0,-1-26-32,-27 28 32,0-28 96,0 0-32,0-28-96,0 28-160,0-26 0,-27 26-161,27-28-159,-28 3-97,28 25 97,-24-27 32,24 27-289,-26-26 320,-2-1-95,28 27 31,-27-27 289,0 27 160,3-26 32,-4 0 32,2 26 64,-1-26-64,27 26 32,-27-27-31,27 0-33,-26 1 64,26 26-64,0-27 96,0 27 256,-26 0-32,26 0 1,0 0-225,26 0 160,0 27 224,1-1 1,0 28-257,27-28 385,-3 26-257,4 2-128,23-28 64,-24 26-320,24-24 161,-24 26-65,-2-29-64,1 2 64,0-1-64,-1 1-32,-25-27-32,0 27-225,1-2 129,-4-25 0,-24 0 96,26 0 32,-26 0-256,0 0-33,0 0 129,-26 0-160,26 0-65,0 0-896,-24-25-1121,-4 25-5766</inkml:trace>
  <inkml:trace contextRef="#ctx0" brushRef="#br2" timeOffset="-147789.62">8641 9492 2434,'-27'-27'4420,"27"27"-3299,0 0 1057,0-26 288,-27 26-384,27 0-384,0 0-417,0 0-416,0 0-320,27 26 255,0 1 33,-1 0-224,0-2-257,27 28-32,2 1-160,23-28 1,-24 26-65,24 2 0,-24-28 0,24 1-128,-51 25 32,26-24-32,-27-28 0,0 25 32,-26-25-160,0 28 32,0-28 31,0 0-31,-26-28-224,0 28 160,-27-25 192,0-3 32,1 1-224,-2 2-97,-24-28-159,24 26-32,0-26 63,2 27 289,-2-27 32,28 26 64,0 27 128,26-26 32,0 26 192,0 0-288,0 26 449,52 1-1,-25 0-191,52 25-129,-25-26-160,24 1 64,3 26-32,-2-26 0,-26-2 32,0 2-256,-1 1-353,3-3-896,-28 3-1410,-27-28-9352</inkml:trace>
  <inkml:trace contextRef="#ctx0" brushRef="#br2" timeOffset="-128569.52">12902 4828 4516,'-25'-52'801,"-2"25"1248,27-1-1088,0 3-256,-27-2 32,27 0 1056,-28 2 321,28 25-864,0 0-450,-26 0-255,26 25-225,0 2-32,0 0-63,0 26-65,26-1-64,-26 2-32,28-1-32,-28 26 128,27-26-32,0 27 32,-2-27 65,-25 27-33,27-1-32,-27 0 32,26 1-96,-26 26 32,27-27 65,-27 28 31,0-29-32,27 2-32,-27 0 32,0-1-32,0 1-384,0-27 545,0 27-161,0-1-256,-27-26 160,27-1-224,0 2 256,0-1-128,0 0 64,27 1-64,-27-29 0,0 30 160,0-30-224,25 2 128,-25-1-32,0 0 64,0 2-96,0-2 32,27-26-32,-27 0-32,0 26 32,0-26 64,26 0-64,-26 0 64,27 26 0,0-26 64,-2 0-160,2 0 64,-1 0 64,29 0-128,-4 0 32,3 0 64,-3 0-32,30 26-96,-2-26 192,1 0-128,25 0-32,-26-26-33,29 26 65,-3 0-96,27-26 32,-26 26 96,-1 0 96,27-26-160,1 26 32,-26 0 32,26 0 0,-1 0 0,-26 0 0,26 0 32,-27 0-96,27-26 32,-27 26-32,29 0 0,-2 0 64,0 0 0,-24 0-96,24-28 160,0 28-64,-27 0-32,27 0 32,-27-26-32,2 26 32,25 0 0,-25 0 32,-2 0 32,28 0-96,-27 0 32,26 26-64,-27-26 160,27 0-192,0 0 96,-24 0-96,24 0 160,-27 0-96,1 0 96,27 0-64,-28 0 32,27 0 0,-26 0 0,26 28 0,-24-28-128,24 0 96,0 0 64,1 0-64,-28 0 0,27 0 32,27 0-32,-27 0 0,1 0-32,-1 0 64,0 0-64,0 0 32,2 0 32,24 0-32,-26 0 32,28 0-32,-28-28 32,27 28-96,-27 0 160,25-26-96,3 26-32,-28 0 32,27-26 0,28 26-64,-29-27 64,0 27 32,0 0 0,2-25-96,-1 25 128,0 0-96,-2-28 32,3 28 32,-1-27-64,26 27 128,-25 0-192,-3-25 64,29 25 32,-26-28 0,-2 28-32,1-26 32,25 26 64,-24 0-32,-1-26-32,-1 26 0,2 0 0,-2 0 0,0 0 0,1-27-32,1 27 32,-1 0 32,-2 0-128,2-27 160,-26 27-32,26 0-32,-1 0 0,2 0 0,-28 0 32,27 0-64,-26 0-64,-1 0 128,-26 0 32,26 0-64,0 0 32,-27-26 32,28 26-128,-27 0 32,0-27 64,0 27 0,-28 0 32,4 0-96,-32-27 32,5 27 0,-28 0 32,-1 0 32,-26-25 96,0 25-320,26-27 513,-26 1-417,0-1-33,0 0 1,-26-25 128,0 26 0,26-28-32,-27 1 32,0-2-64,-1-23 96,28 24-64,-24-24-64,24-28-64,-26 0-32,26 26 0,0-52-32,26 26-96,-26 0 95,0 26 193,0-26 0,0 28 96,0 24 33,0 1-129,-26 0 0,26-1 0,0 2 64,0 24-160,0-24 192,-27 25-224,27 2 128,-28-3 64,28 1-96,-27 2 64,3-2-32,-4 27 32,-25-26 96,0 26-128,-26-27 0,0 27-32,-29 0 64,3 0-64,-27 0 32,0 0-64,-27 0-32,2 0-97,-30 0 65,2 0 128,-27 0-32,27 0 32,-26 0-128,-29 0 128,3 0 32,-2-27 0,-25 27 64,27 0-32,-29 0 96,2 0-63,-1 0-33,-26 0-32,-1 0-32,2 0 0,-2 0-193,-27 0 97,3 0 96,-3 0 96,-23 27-96,-4-27 193,30 0 159,-29 27 128,2-27-191,25 26-161,-1-26 0,3 0-160,24 27 0,-27-27-32,3 0-32,26 0 64,-29 0 32,27 0 0,-24 0 64,25 0-32,26 0 64,-27 0-96,1 0 0,26 0 32,-26 0 0,26 0-32,-26 25 32,26-25-64,1 27 64,27-27 288,-2 28-224,-1-28-128,29 25 96,26-25-160,25 0-224,4 27-385,23-27-127,-1 27 95,1-27-32,28 25-512,-1-25-705,1 28-2242</inkml:trace>
  <inkml:trace contextRef="#ctx0" brushRef="#br2" timeOffset="-109826.45">11897 7743 11050,'-54'26'1762,"54"-26"-289,0 0-512,0 0 0,0 0 320,0 0-288,0 0-384,27-26-257,0 0-64,-1 26-64,26-54-224,2 28 129,24 0-129,4-26 32,-4-28-32,0 28 0,3-30 0,-2 30-32,-26-1-129,26 0-95,-26-1-64,-25 29 64,-1-2 31,-27 27-319,0 0-161,0 0-864,0 0-1122,-27 0-928,-1 0-1955</inkml:trace>
  <inkml:trace contextRef="#ctx0" brushRef="#br2" timeOffset="-109537.43">12453 7081 5765,'26'-26'2114,"-26"26"-1089,26-28 705,0 28-577,1-26-128,0 26-64,25-26-353,29 0-256,-30 26 129,3-26-161,0 26-160,-29 0 33,2 26-33,-1-26-64,1 26-32,-27 0 64,0 0 96,0 28 193,-27-27 95,27 25-160,-26 1-159,26 1-97,-27-28-32,27 26-160,0 2-897,0-26-2178,0 24-10761</inkml:trace>
  <inkml:trace contextRef="#ctx0" brushRef="#br2" timeOffset="-92336.45">19149 6631 12619,'-26'0'481,"26"0"-289,0 0 128,26 0 513,0 0 448,28 0-480,-28-27-513,53 27-31,0 0-65,-26-27 96,26 27-96,2 0-128,-29 0-32,28 0-128,-28 0-32,1 0-416,-26 0-802,-27 0-1664,0 0-5222</inkml:trace>
  <inkml:trace contextRef="#ctx0" brushRef="#br2" timeOffset="-91730.42">22007 6392 8712,'-52'27'1057,"52"-27"-353,0 0 514,0 0 255,0 0 417,0 0-673,0 0-320,52 0 192,-25 0-256,52 0-225,1 0-191,-2 0-97,4-27-32,-4 27-288,2 0 0,-28 0-160,-25 0-513,0 0-384,-1 0-672,-26 0-1699,0 0-3074</inkml:trace>
  <inkml:trace contextRef="#ctx0" brushRef="#br2" timeOffset="-91089.38">25978 6287 11851,'0'0'512,"0"0"1410,0 0 64,27 0-545,-1 0 97,0 0-513,27 0-449,0 26-127,26-26 63,26 0-288,-23 0-96,23 0 65,-26 0-289,1 0-385,-28 26-832,1-26-769,-53 0-2915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0-11T05:51:25.895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FF00FF"/>
    </inkml:brush>
  </inkml:definitions>
  <inkml:trace contextRef="#ctx0" brushRef="#br0">22662 7260 544,'0'0'2274,"0"0"-448,0 0 96,0-27-513,0 27-320,0 0-128,-26 0-192,26 0 160,0 0 64,0 0-97,0 0-95,0 0-96,0 0 32,0 0-33,0 0-63,0 0-193,0 0 33,0 0-97,0 0 0,0 0-95,0 0-33,0 0-96,0 0 64,0 0-64,0 0-63,0 0-1,0 0 0,0 0-32,26 0 0,0 0 0,27 0-32,2 0 0,-5 0-64,5 0 0,-3 0 32,28 27-32,-28-27 32,1 0-64,1 0-32,-2 0-32,-26 0-129,1 0 65,-27 0-64,28 0 0,-28 0-257,0 0-416,0 0-768,-28 0-2051,28 0-8391</inkml:trace>
  <inkml:trace contextRef="#ctx0" brushRef="#br0" timeOffset="1191.06">26658 7208 8872,'0'25'2690,"0"-25"-2049,0 0 640,0-25 385,27 25-129,1 0-416,23 0-448,-23 0-289,52-27-31,-28 27 95,53 0-288,-25 27-32,25-27-96,-26 0-32,2 0 0,-2 0-256,-26 0-224,-1 0-1,2 0-255,-54 0-289,26 0-1121,-26 0-2851</inkml:trace>
  <inkml:trace contextRef="#ctx0" brushRef="#br0" timeOffset="31398.79">19221 2834 4548,'27'0'1729,"-27"0"-575,0-26 895,0 26-31,0 0-128,0 0-609,0 0-736,0 0-129,0 26 161,0-26 160,0 27-97,-27 0-63,27-1-33,-27 26-159,1-24-97,0 24-32,0 0-128,-1-24 32,0-1-96,27 0-32,-26-2-32,0 0-96,26 3-224,0-28-417,0 0-384,0 0-801,0 27-1409,0-27-2883</inkml:trace>
  <inkml:trace contextRef="#ctx0" brushRef="#br0" timeOffset="31644.81">19486 3020 11306,'0'0'641,"0"26"448,-28 1 929,28-2-449,-26 3-352,2 26-384,-3-4-545,-1 5-159,1-2-161,1-26-65,0-2-415,26 2-417,-26 0-1249,26-27-4196</inkml:trace>
  <inkml:trace contextRef="#ctx0" brushRef="#br0" timeOffset="32315.84">19142 2358 1633,'-26'0'3395,"26"0"-2242,0 0-160,0 0 353,26 0 768,-26 0-225,0 0-511,26 0-417,0-26-385,-26 26-159,27 0-225,0 0-128,-1-27-32,0 27 0,0 0-96,1 0-289,1 0-447,-1 0-866,-27 0-1505,24 0-2883</inkml:trace>
  <inkml:trace contextRef="#ctx0" brushRef="#br0" timeOffset="32712.87">19856 1933 6598,'0'0'736,"0"0"418,0 28 1792,0-28-447,0 25-577,0 30-801,0 24-545,26 1-416,-26-2-32,0 2-96,27-28-32,-27 28-384,28-26-1410,-28-29-3619</inkml:trace>
  <inkml:trace contextRef="#ctx0" brushRef="#br0" timeOffset="34486.97">21974 3285 12075,'26'0'673,"0"0"-321,-26-27 513,27 27-289,0-28 97,25 28-385,-26-25-224,29 0-32,-28 25-96,-1-27-256,-2 27-449,-24-27-1249,0 27-3043</inkml:trace>
  <inkml:trace contextRef="#ctx0" brushRef="#br0" timeOffset="34665.98">22000 3444 9545,'0'26'704,"26"-26"353,-26 0 641,27 0-193,26 0-127,-27-26-514,27 26-639,-25-27-225,25 0-673,-29 2-1313,4-2-3491</inkml:trace>
  <inkml:trace contextRef="#ctx0" brushRef="#br0" timeOffset="35042">22901 2756 11050,'0'-27'1121,"0"0"-897,-27 27 321,-1 0-193,2 0 97,2 54-225,-3-29-160,-1 28-32,28 1-32,0-2 128,28 2 96,23-2-64,-25 0 65,56-24-1,-30-1 128,28-27 257,-28 0 95,28-27 65,-28-1-192,1-24-33,-1 0-63,-52-2-129,0 2 32,-24-28 33,-31 28 63,-23-2-256,24 28-224,-24 0-64,24 26-384,-24 0-1186,24 26-1441,26 0-8456</inkml:trace>
  <inkml:trace contextRef="#ctx0" brushRef="#br0" timeOffset="35699.04">26102 3153 14445,'-26'0'1089,"26"0"353,26 0-578,-26 0-415,27-27 576,28 27-513,-31-28-320,30 3-224,0-2-160,-29 1-833,28 26-1505,-26-26-4773</inkml:trace>
  <inkml:trace contextRef="#ctx0" brushRef="#br0" timeOffset="35864.05">26129 3312 7527,'28'26'640,"-1"-26"1346,23 0 416,-22 0-512,51-26-352,-26-1-802,1 0-576,-29-1-416,28 3-641,-26 25-2530</inkml:trace>
  <inkml:trace contextRef="#ctx0" brushRef="#br0" timeOffset="36362.07">27161 2781 11562,'0'-25'1730,"0"-2"-1314,-25 27 321,25 0-256,-27 0-353,0 0-128,1 27-96,-1-2 64,27 28 64,0 27 64,0-28 0,0 28 0,53-28 96,-26 3 96,25-3 193,1-52-97,26 25 97,2-25 191,-30-25 161,30 0-96,-29-2-161,2 0 1,-1-26 96,-53 0-33,0-1-384,-27 2-63,-26-28-258,-26 27-63,-2-26 96,30 53-96,-30 0-929,2 26-833,26 0-1793,1 0-11562</inkml:trace>
  <inkml:trace contextRef="#ctx0" brushRef="#br0" timeOffset="38800.21">21524 7153 256,'0'0'1569,"0"0"257,0 0 672,0 0-63,0 0-482,0 0-191,0 0-128,0 0-577,0 0-673,0 28-96,0-1 353,26-2 0,-26 2-129,0-2 1,28 3-129,-4 24-128,3-25 0,0 26-224,27 0 97,-30-27-97,4 27-129,-1-26 97,0-1-64,-27 1-224,26-27-224,-26 27-289,0-27-576,0 0-898,0 0-2497</inkml:trace>
  <inkml:trace contextRef="#ctx0" brushRef="#br0" timeOffset="39414.25">21789 7260 10153,'0'0'1698,"0"0"256,0 0 224,0 0-993,0 25-128,27 3-32,-27-1-353,26-2-127,-26 28-193,26-26-128,0 0-31,1 25-161,0-26-32,-27 1-417,26 0-512,-26-1-384,26-26-1474,-26 0-4355</inkml:trace>
  <inkml:trace contextRef="#ctx0" brushRef="#br0" timeOffset="39723.25">22372 7869 15246,'0'27'160,"0"-27"289,0 25 1184,-27 3-448,27 24-320,-27-25-385,27 26-223,-28 0-97,28-1-32,0-25-128,0 26-32,0-25-449,0-2-864,0-26-1441,0 25-6279</inkml:trace>
  <inkml:trace contextRef="#ctx0" brushRef="#br0" timeOffset="40438.31">25706 7181 11915,'-28'27'1633,"28"-27"-1344,0 25 1216,0 2 193,28-27-417,-1 53-64,0-26-544,-1-2-289,0 2-128,0 26-64,1-26-256,26 25 96,-27-26-480,0 1-257,1 0-224,-27-27-544,0 26-1410,0-26-2882</inkml:trace>
  <inkml:trace contextRef="#ctx0" brushRef="#br0" timeOffset="40661.32">25944 7233 14541,'0'52'897,"26"-24"641,1-1 95,-27-2-352,27 2-320,-1-1-672,0 1-161,-26 0-96,26 25-64,1-26-481,-27 1-512,0-27-256,28 27-192,-28-1-1026,27-26-3074</inkml:trace>
  <inkml:trace contextRef="#ctx0" brushRef="#br0" timeOffset="41037.34">26605 7709 13676,'0'28'2627,"0"-28"-2403,0 0 993,0 25 289,0-25-417,0 27-481,0 26-223,0-26-65,0 25 64,0 3 1,0-3-193,-25 1-64,25 0-32,0-27-64,0 27 32,0-26-192,0-1-256,25 2-481,-25-2-705,0-26-864,0 0-4068</inkml:trace>
  <inkml:trace contextRef="#ctx0" brushRef="#br0" timeOffset="60843.48">29782 3524 7623,'0'-27'1313,"0"0"1025,-26 1-96,26 26-544,0-27-545,0 27-480,-27-27-417,27 27-192,-25 0-64,-2 27 0,0-27-128,-1 27 64,2 26-32,2-26 32,-3 25-161,-1 28 33,28-28 96,-27 29 96,54-29 0,-27 1 0,28 1 0,23-1-64,-25-1 32,29-25 96,-28-1 64,25-26 96,1 0 129,-1 0-33,1-26-192,-26-1 0,28 0 161,-31-25 31,2 26-96,-26-28-128,0 1-96,-26-26 0,2 25-64,-31-24-96,28 24 0,-26 2 64,-26 25-128,26 0 95,1 27 97,-3 0 32,29 0-64,-25 54-32,51-29 64,-28 28-32,56-25 32,-28 24 32,51-26 64,-25 2 0,29-2 96,-28-26-32,25 27 65,-26-27-193,28 27-64,-29-27-385,-25 0-672,27 0-2082,-1 0-4484</inkml:trace>
  <inkml:trace contextRef="#ctx0" brushRef="#br0" timeOffset="61160.49">30338 3682 13196,'0'0'1249,"0"0"-1025,27 0 737,0 0 64,-2 0-352,2-26-417,-1 26-288,1 0-544,0 0-962,-27 0-3363</inkml:trace>
  <inkml:trace contextRef="#ctx0" brushRef="#br0" timeOffset="61318.5">30365 3816 10505,'27'0'449,"-27"25"800,25-25 737,2 0-769,26-25-640,-26 25-449,-2 0-801,2 0-1569,-1 0-3620</inkml:trace>
  <inkml:trace contextRef="#ctx0" brushRef="#br0" timeOffset="62235.55">30894 1882 8167,'0'26'417,"-26"-26"800,26 0 1089,26 0-544,-26 0-898,27 0-351,-2 0 128,2 0-321,0 0-224,-1-26-32,28 26-64,-29 0-160,2-28-577,-1 28-896,2 0-1186,-28 0-2146</inkml:trace>
  <inkml:trace contextRef="#ctx0" brushRef="#br0" timeOffset="62999.6">30894 1908 1697,'0'0'2050,"0"25"-1249,0-25 704,0 0 417,-26 0-384,26 0-417,0 28-289,0-28-191,0 25 0,0-25-65,26 28-63,-26-1-161,0 25-96,27-25-160,-27 26 32,25-1-96,2 28 0,-27-1-64,27 27-32,-27-27 96,0 54 0,0-27 32,26 0 1,-26 26 63,0-25 288,0-2 129,0 2-97,27-2-128,-27-26-95,0 28-33,27-27-128,-27 25-32,0-25 32,25 0-32,-25-1 32,27 1-64,-27 0 32,26-28 32,-26 28 32,0-28 160,0 1 33,28 27-129,-28-28-96,0 1 0,0 1 0,0 26-32,0-28 32,-28 28 32,28-28 32,0 28 32,0-27 97,0 0 127,0 26-224,0-26 0,-26 1 33,26-1-1,0-1-128,0 1 64,0-26-32,-27 26 64,27-27 32,0 2-64,0 24-128,0-26 0,0 28 129,0-28-194,-25 0 98,25 2 63,0-3-64,25 3 0,-25-28 256,0 27 160,0-27-159,0 0 159,0 0-256,0 25 0,0-25 1,0 27-1,27-27 32,-1 0-160,2 26-64,23-26 0,-24 0-160,27 0 32,-2 0-289,-25 0-383,26 0-514,-26 0-575,-2-26-1635,2 26-9224</inkml:trace>
  <inkml:trace contextRef="#ctx0" brushRef="#br0" timeOffset="64233.67">31477 2384 2562,'-27'0'8904,"27"0"-7430,-26 0 832,26 0-192,0 0-609,0 0-384,26 0-448,-26 0-289,0 0-127,0 0 95,0 0-128,0 26-64,27-26-128,-2 0-64,29 0-704,-28 0-578,1-26-95,-27 26-289,25 0-544,2 0-1121,0 0-3491</inkml:trace>
  <inkml:trace contextRef="#ctx0" brushRef="#br0" timeOffset="64492.68">31926 2093 10634,'27'-27'1825,"0"2"-960,-1 25 769,-26 0-545,0 0-449,0 0 481,0 0-64,0 25-32,0 2-384,0 26-321,0 1-224,0 24-160,0-24-352,0 24-833,26-24-1025,-26 0-2755</inkml:trace>
  <inkml:trace contextRef="#ctx0" brushRef="#br0" timeOffset="65249.73">31688 3153 4516,'0'0'4836,"0"-27"-3554,26 27 1472,-26 0-608,0-28-993,-26 28-480,26-25-225,0 25-384,-27 0-256,0 0 96,27 0 0,-25 25 0,-2 3 64,27-1 32,-26 0 32,26 23 32,0-22 0,26 26-32,-26-1 32,27-1 32,25-25 128,1-1 193,-25 1 63,23-27 1,4 0 31,-5 0 65,-22-27-33,-1 27-191,0-53-65,-27 26-192,-27 2-96,0-28-192,-1 26 0,4 0-321,-30-1-256,27 3-416,-24 25-1729,23 0-7112</inkml:trace>
  <inkml:trace contextRef="#ctx0" brushRef="#br0" timeOffset="65827.75">31793 3921 6566,'0'27'-192,"0"-27"63,0 0 994,0 0-128,0 26 192,0-26 160,0 0 192,0 27-128,-27-27-96,27 25-288,-24 2-321,24 0-191,-28-1-129,28 1 0,0 25 0,28-25 96,-28 26 64,24-26-31,3-1 63,28 0-32,-29-26 33,26 0-33,-25 0 64,0 0 32,25 0 161,-52-26 256,26 0-33,-26-26-287,0 24-161,-26-24 1,0 25-1,0-26-224,-1 26-128,-28 0-160,5 2-833,-5-2-929,4 27-2562</inkml:trace>
  <inkml:trace contextRef="#ctx0" brushRef="#br0" timeOffset="66447.8">31874 4954 14093,'-26'-26'929,"26"26"-417,0-27 898,0 27-65,0 0-512,0 0-449,0 0 32,0 0 129,0 27-1,26-27-319,-26 26-129,0 0-96,0 2-32,0 24-128,0-26-609,0 1-512,0 26-577,24-27-2178,-24 27-7175</inkml:trace>
  <inkml:trace contextRef="#ctx0" brushRef="#br0" timeOffset="66729.81">31953 5537 11562,'0'0'4933,"0"0"-4741,0 0 1250,-27 0 512,27 27-897,0-1-737,0 0-128,0 2-96,27 24-288,-27-26-513,27 28-1217,-27-28-1377,26 0-6246</inkml:trace>
  <inkml:trace contextRef="#ctx0" brushRef="#br0" timeOffset="68069.89">32270 1882 13965,'-26'-28'320,"26"28"-672,0 0 608,0 0 353,26 0 63,-26 0-31,28 28-257,23-28-224,-23 0-32,-1 0 65,23 0-97,-22 0-96,26 0 32,-28 0-32,0 0 32,0 0 32,-26 0 0,0 0 32,0 26 32,0-26-32,27 25 0,-27 3 64,0-3 1,0 3-97,27-1 0,-27 25-32,0 1 32,0 1-32,0-2-32,0 28 32,0-28-64,0 28 0,0-26 0,0 25 32,-27 0-64,27 1 64,0-2 0,0 2 0,0 0 64,0 24-128,0-22-64,0-4-33,0 2 129,-27-1 577,27 1-129,0 25-31,-26-25-289,26 0 64,-26 26 128,26-26-96,0 25 1,-26-25-97,-1 27 96,27-29-96,-27 28-96,27-26 64,-28 0-64,28 25 32,0-25 0,0-1 32,0 1-64,0-28 0,0 28 0,0 0 0,0-28 32,0 1 0,0 0-64,28 1 0,-28-1 64,0-1-64,0-25 32,0 26 0,27-26 96,-27-1-96,0 28 0,0-29 0,0 2 32,0-27-64,0 26 64,27 0 0,-27 2 0,0-28-64,0 26 96,0 0-32,26-26 0,-26 28-32,0-28 0,0 25 32,0-25-128,0 28 32,0-28 32,0 27 0,0-27-64,0 25 96,26-25 0,-26 27 0,0-1 0,0-26 0,0 27 0,0-27 0,0 0 64,0 27 0,0-27 160,0 0 257,0 0-97,0 0-128,-26 0-31,0 0 31,-28 0-192,-24-27-32,-4 27-320,4 0-865,-2 0-929,1 27-3780</inkml:trace>
  <inkml:trace contextRef="#ctx0" brushRef="#br0" timeOffset="80675.61">20941 11208 32,'0'0'256,"0"0"609,0 0 128,0 0 32,0 0-577,0 0 225,27 0 640,-27 0-673,0 0-447,0 0-65,0 0 416,0 0 129,0 0-33,0 0-31,0 0 0,0 0-1,0 0-191,0 0-257,0 0-160,0 0 0,0 0 64,0 0 0,0 0 96,0 0 128,0 0 193,0 0-65,0 0-31,0 0-225,0 0-64,0 0-96,0 0-32,0 0 32,0 0 32,0 0-32,0 0-128,0 0-385,0 0-1088,0 0-2659</inkml:trace>
  <inkml:trace contextRef="#ctx0" brushRef="#br1" timeOffset="91350.22">21789 10942 9673,'-27'0'1217,"27"0"96,0 0-993,0 0 225,0 0 352,0 0-161,0 0-287,0 0-257,27 26 0,-27 2 32,0-3 161,0 3-1,0-3-96,0 2 129,0 0-65,0-1-96,0 1-63,0 0-1,0-2-160,0 2 0,27-27 64,-27 0 96,26 26-96,0-26 32,27 0-32,0 0-64,-1 0-32,2 0 32,24 0-32,4 0 0,23 0 0,0 0 0,27 27-32,-26-27 64,26 0-96,1 0 0,26 0-64,-27 0 96,28 0-128,-2 0-96,1 0-65,1 0-63,-28 0 96,25 0 96,-25 0-97,27 0 97,1 0 128,-1 0 64,-27 0-32,28 0 64,-28 0-64,26 0 64,-26 0 0,28 0 0,-28-27 32,26 27 0,0-26 32,-26 26 65,28 0-161,-1 0 32,1 0 0,-1 0 0,-2 0 64,2 0 64,27 0 0,-27 0-128,25 26-32,3-26 0,-29 27 0,1-27 64,-26 0-96,23 0 32,-48 0 0,24 0-32,0 0 64,-25 0-32,25-27 0,-53 27 0,27 0 0,-27 0 32,0 0-32,2 0 32,-30 0-32,-25 0 96,2 0 32,-1 0-32,0 0 97,-2 27-161,2-27 96,-27 0-160,26 0 32,1 0 0,0 0 64,-27 0-64,25 0 0,-25 0 160,0 0 32,-25 0 225,25 0-257,0 0 0,0 0 192,0-27-128,0 27 33,0 0-129,-27 0 0,27-26-64,0-1-128,-27 27 128,27-25-64,0-2-32,-26 27 64,26-27 96,0 1-32,0-1 0,0 0-64,0 2 0,0-3-128,0 3-64,0 25 128,-27-28-160,27 28-385,0-26 129,0 26-353,0 0-672,0 0-2243,0 0-5348</inkml:trace>
  <inkml:trace contextRef="#ctx0" brushRef="#br1" timeOffset="91696.24">29464 11021 128,'-26'28'14221,"26"-28"-14093,0-28 417,0 28 1248,0 0-736,0 0-672,26-25-257,-26 25 0,26-28-96,1 2-128,1 26 0,-28-26 32,27-1-289,-3 27 257,2 0 64,2 0-32,-1 0-64,-27 0 160,27 0-32,-2 27 64,-25-1-64,27 0 0,-1-26 0,1 28 0,0-3-640,-2-25-1282,2 0-3491</inkml:trace>
  <inkml:trace contextRef="#ctx0" brushRef="#br0" timeOffset="97712.58">21100 12001 11242,'0'0'3267,"28"0"-2530,-28 0 288,26 0 64,1 0 0,-3 27-64,4 1-416,25-28-129,-26 52-192,25-26 33,1 0-97,-1 2 0,-25-2-256,26 1 32,-25-27-64,23 27-224,-51-2-225,27-25-384,-27 0-256,0 0-448,0 0-321,0 0-2306,0-25-5125</inkml:trace>
  <inkml:trace contextRef="#ctx0" brushRef="#br0" timeOffset="97907.6">21578 11949 9961,'-28'0'1345,"28"0"-352,-26 0 416,-1 27 65,0-2-129,-25 30-544,26-30-321,-28 28-95,29 1-97,-2-1-128,1-26-96,-1 26-448,27-28-321,0-25-384,0 27-961,0-27-2690</inkml:trace>
  <inkml:trace contextRef="#ctx0" brushRef="#br0" timeOffset="98152.61">22053 12188 15502,'-27'26'545,"27"1"352,0 0 544,0-2-576,0 3-449,0-3-256,27 2-128,-27 26-256,27-26 128,-1-27-641,-26 27-512,26-27-929,0 0-2178</inkml:trace>
  <inkml:trace contextRef="#ctx0" brushRef="#br0" timeOffset="98477.63">22185 11737 11466,'28'-27'1025,"-1"1"-1121,-27 26 673,26-27 480,-2 27 160,4 0-544,-1 27-385,-27-1-160,27 1-64,-27 0 32,0-1-32,-27 1 0,27-2 64,-27 2 97,-1-27 63,4 0-96,24 27-128,0-27 128,0 0-160,0 0 64,24 26 0,31-26-192,-28 0-544,25 27-513,1-27-641,-26 0-3043</inkml:trace>
  <inkml:trace contextRef="#ctx0" brushRef="#br0" timeOffset="98722.64">22820 12056 11883,'0'25'1313,"26"-25"-672,29 0 1441,-3 0-545,1 0-512,26 0-577,-26 0-351,1 0-162,-2 0-159,-26 0-609,1-25-1281,-27 25-2946</inkml:trace>
  <inkml:trace contextRef="#ctx0" brushRef="#br0" timeOffset="98916.65">23085 11869 12139,'-25'80'1441,"25"-53"-576,0 25 1249,0 1-32,0 0-769,0 1-800,0-1-417,0-1-96,25-24-320,-25 24-737,27-52-1346,-1 27-5220</inkml:trace>
  <inkml:trace contextRef="#ctx0" brushRef="#br0" timeOffset="99451.68">23932 11896 13612,'0'0'2339,"0"-27"-1507,0 27 225,0 27 64,0-1 353,28 1-513,-2 0-481,25 25-127,-23-24 31,25 24-288,-1-26-32,-25 28 0,26-28-544,-26 1-289,-2 0-608,2-27 224,0 0-929,-27 0-1218,0 0-1632,0 0-3268</inkml:trace>
  <inkml:trace contextRef="#ctx0" brushRef="#br0" timeOffset="99638.69">24302 11842 7142,'-25'27'6438,"25"0"-5765,-27-1 384,27 28 416,-26-2-95,-28 1-674,29 0-479,-2 1-65,1-1-256,-1-26-321,27 26-512,-28-1-704,28-25-1442,28-27-3523</inkml:trace>
  <inkml:trace contextRef="#ctx0" brushRef="#br0" timeOffset="99919.71">24488 12160 13773,'28'0'416,"-2"0"417,1 28 672,-2-28-640,2 0-321,-27 26-287,27 1-225,-27-27 0,0 27-64,-27-2 32,27 3 32,-27-28 96,2 25 160,25-25-128,0 27 97,0-27-289,0 27 32,25-27 96,2 0-128,0 0-353,-1 0-640,26 0-993,-25 0-1825,0-27-5894</inkml:trace>
  <inkml:trace contextRef="#ctx0" brushRef="#br0" timeOffset="100237.73">24753 11578 13388,'53'-26'929,"-26"26"-961,-2 0 384,2-27 930,0 27-257,-1 0-705,2 27-320,-28-1-32,0 0 32,0 2-160,-28 24-161,28-26 161,0 28 160,-26-54 32,26 26 128,0-26 225,0 27 63,0-27 193,26 0 31,-26 0-127,28 0-321,23 0-160,-24 25-384,1-25-321,22 0-448,-22 27-1473,-1-27-6311</inkml:trace>
  <inkml:trace contextRef="#ctx0" brushRef="#br0" timeOffset="101225.78">25838 11764 10954,'-26'0'1665,"0"0"-479,26 0 1216,-26 0-705,26 0-640,0 0-480,0 0-225,0 0 321,0 26-96,0-26-129,26 27 96,0-2-63,0 2-289,1 0 0,0-1-160,25 1-64,-26 0 64,28-2-32,-2 2 32,1 1-128,2-3 96,-5-25-64,5 27 64,-28-27-32,-2 0 64,-25 0 0,27 0 0,-27 0 32,-27 0 0,27 0-192,-25 0 128,-29 0 32,26 26-160,-22-26 192,-5 26-192,28-26-32,-25 28 96,-1-28 0,26 26-96,-25-26 96,26 27-737,-1-27-288,0 0-641,1 27-288,26-27-2498</inkml:trace>
  <inkml:trace contextRef="#ctx0" brushRef="#br0" timeOffset="101470.8">26473 12268 10986,'53'0'1569,"-53"0"-1216,0 25 1408,-26 3-255,-26-28-769,-2 25-161,1 2-31,1 0-33,-29-1 193,30 1-225,-4-27-416,3 27-32,26-27-224,-1 0-609,27 0-544,0 0-1281,0 0-2756</inkml:trace>
  <inkml:trace contextRef="#ctx0" brushRef="#br0" timeOffset="101852.82">27082 11790 11178,'27'-53'545,"-27"53"1120,0 0 994,0 0-1506,0 27-320,0-1-1,0 26 33,0-25 0,0 26-160,27 1-97,-27 26-31,0-28-193,0 28 65,0 0-257,25-2 0,-25-24-128,27 26-224,-1-28-417,1-26-928,-27 1-545,28 0-1794</inkml:trace>
  <inkml:trace contextRef="#ctx0" brushRef="#br2" timeOffset="108942.23">11889 11525 10345,'0'0'1666,"0"0"-97,0 0-159,0 0 191,0 0-352,0 0-608,0 0-385,0 0 65,27 27 191,0-1-64,25 28-159,1-2-65,-1 1-96,29 0-32,-2-1-32,1 2-64,-1-28-32,1 1-320,-28 0-161,-26-2-223,29-25-321,-31 27-545,-24-27-1024,0 0-1859</inkml:trace>
  <inkml:trace contextRef="#ctx0" brushRef="#br2" timeOffset="109173.24">12524 11472 14189,'0'0'993,"-25"26"-737,-2-26 128,-26 54 449,1-2 96,-2 1-512,28 27-289,-29-27-128,55 26-257,-24-26-191,24-26-289,0 25-320,0-52-1601,24 27-4517</inkml:trace>
  <inkml:trace contextRef="#ctx0" brushRef="#br2" timeOffset="109403.25">12869 11817 14669,'27'25'385,"-27"-25"-1,0 54 833,0-28-32,0 28-448,25-29-641,-25 2-96,0 1-256,27-3-192,-27 2-417,27-27-641,-1 0-1280,1-27-4806</inkml:trace>
  <inkml:trace contextRef="#ctx0" brushRef="#br2" timeOffset="109743.27">13001 11049 6854,'52'-28'7239,"-25"3"-7207,0-3 32,-1 28 32,-26 0 609,28 0 224,-28 28-481,24-28-352,-24 53-64,0-28 64,0 2-96,-24 0 0,24 26 0,-28-53 0,28 27 32,0-2 0,0-25-32,0 27 32,0-27 32,28 0 64,-4 0-95,3 0-33,0 0-129,1 0-832,-2 0-1249,-2 26-1761,4-26-4838</inkml:trace>
  <inkml:trace contextRef="#ctx0" brushRef="#br2" timeOffset="110082.29">13584 11604 11434,'25'28'1474,"-25"-28"-1602,27 0 288,0 0 705,-1 0 192,26 0-769,3 0-192,-2 0-160,-1 0-96,-25 0-225,0 0-800,-1-28-2082</inkml:trace>
  <inkml:trace contextRef="#ctx0" brushRef="#br2" timeOffset="110298.3">13768 11420 12555,'0'52'833,"28"1"32,-28-26 224,0 25 224,0 1-256,0 0-608,0 1-353,0-1-32,27-1-96,-27-25-224,26-1-705,-2 1-1121,4-27-2210,-1 0-5093</inkml:trace>
  <inkml:trace contextRef="#ctx0" brushRef="#br2" timeOffset="110558.32">14271 11420 13965,'26'52'416,"1"-26"-288,1 1 225,-1 0 864,-3-1 32,2 0-833,29 2-224,-28-3-127,25 2-33,-26-1 0,28 1-161,-2 0-415,1-1-353,-26-26-160,1 0-673,-4 0-1793,-24 0-3299</inkml:trace>
  <inkml:trace contextRef="#ctx0" brushRef="#br2" timeOffset="110755.33">14695 11445 9513,'0'53'2338,"-26"1"-1666,26-2 513,-26-24 545,-1 50-449,0-24-960,1-1-257,26-28-128,-27 29-481,27-28-480,27-26-1729,-27 0-3332</inkml:trace>
  <inkml:trace contextRef="#ctx0" brushRef="#br2" timeOffset="111171.35">14853 10968 10537,'0'0'1186,"0"0"-1058,0 0 576,0 0 674,0 28-129,27-28-576,1 25-417,-1-25-64,-3 28-96,4-28 0,-28 0-96,26 25-32,-26-25 0,0 27 96,-26 0 0,26-1 64,-28 1 64,28-27 1,0 27-65,0-27-64,0 25-32,28-25 32,-28 0-192,26 0-225,1 0-319,-27 0-1250,27 0-2786</inkml:trace>
  <inkml:trace contextRef="#ctx0" brushRef="#br2" timeOffset="111538.37">15067 11657 4932,'0'27'6246,"25"-27"-5797,-25 26 1152,27-26-256,-1 0-320,1 27-320,0-27-321,-2 27-31,2-27 127,-1 26-160,-26-26-224,0 27 33,-26-2-97,-1 2 0,2 0-32,-29-1 64,28 1-128,26 0 64,-27-2 32,27-25-32,27 27 128,-27-27-96,26 0-64,28 0-705,-29 0-832,28 0-1602,-26 0-4581</inkml:trace>
  <inkml:trace contextRef="#ctx0" brushRef="#br2" timeOffset="111805.39">15701 11498 12748,'54'0'1025,"-29"0"160,2 0 384,26 0-256,-26 0-416,25-26-576,-26 26-257,2 0-225,-1 0-671,-3 0-2211,-48 0-7079</inkml:trace>
  <inkml:trace contextRef="#ctx0" brushRef="#br2" timeOffset="111957.4">15755 11710 13644,'52'27'2211,"1"-27"-1603,-1 0-95,1-27 127,2 27 97,-4 0-737,-23-26-1634,-2 26-3010</inkml:trace>
  <inkml:trace contextRef="#ctx0" brushRef="#br2" timeOffset="112209.4">16521 11154 14958,'28'27'288,"-28"0"192,0 25 962,0-26 480,24 28-641,-24-2-545,0 28-255,27-27-193,-27 26-128,0 1-192,0 0-544,27-2-898,-27-24-928,0-1-4677</inkml:trace>
  <inkml:trace contextRef="#ctx0" brushRef="#br2" timeOffset="114707.56">11599 10942 11947,'0'0'1217,"0"0"-993,0 26-96,0 2 513,26-3 256,-26 3-225,0 24-319,27 28-1,-27-28 96,27 28 1,-27 27-193,25-2-32,-25 2-192,0-2 64,0-25-128,0 25 0,0-26-96,0 1 192,-25-1-32,25-25-32,0 0 385,0-1 31,0-1-160,0-25-192,0-1 1,0 1-65,0 25 96,25-25-64,-25-27-128,27 26 192,-27 1-160,26 0 128,28-27-32,-29 26 32,28-26-64,1 0 0,24 26 64,1-26-128,2 0 64,25 0 0,-1 0-32,27 0 160,0 0-224,28 0 192,-1 0-192,-1 0 96,2-26-32,24 26 0,2 0-128,0 0 31,-2-26 33,28 26 96,0-27-128,-26 27 96,24-27-96,-23 27-96,-3 0 608,28-26-480,-28 26 96,3-27-32,-29 27 128,29-25-96,-55 25-64,0 0 128,1-27-128,-1 27 64,-27 0-64,-26-27 128,1 27-96,-28 0 32,1-26 32,-26 26-32,1 0 32,-4-27 0,-24 27 32,0-27 64,27 27-96,-27-25-96,0-3 32,0 3 96,0-29 0,28 0 129,-28 2-129,0 0-32,26-28 0,-26 0-96,0 1 0,27-1 32,-27-25-225,24-2 33,-24 2 32,28-2 192,-1 2-32,-27 25 0,26-27-64,-26 54 160,0-26-32,27 52-32,-27-25 64,0 26 32,0-2-192,-27 2 160,27 26-192,-26-26 160,26 26-64,-27 0 32,27 0-64,-28 0 96,4 0 32,-3 0 0,1 0 96,-2 0-128,1 0 96,-25 26 0,-1-26-128,1 0 32,-2 0-64,-24 0 0,-2 0-160,1 0 32,-29 0-32,30 0 128,-54 26-32,26-26 64,1 0 0,-27 0 32,-1 0 32,1 0-64,-27 0 96,27 0-96,-1 0-32,1 0 128,-27 0-32,-1 0-64,1 0 64,1 0-32,-2 0 0,2 0 64,0 0-64,-1 0 32,-1 0-32,1-26 64,-25 26 128,26 0-32,-29-26-128,28 26 64,2 0-64,-2 0-32,-1-27 96,-25 27-160,25 0 257,3 0 31,-2-25 64,27 25-256,0 0-32,27 25-929,-29-25-1345,54 27-6887</inkml:trace>
  <inkml:trace contextRef="#ctx0" brushRef="#br2" timeOffset="120162.87">6357 5432 1889,'0'0'481,"0"0"95,-26 0-95,26 0 736,0 0 384,0 0-127,0 0-449,0 0-160,0 0 63,0 0-95,0 0-256,0 0-33,0 0 65,0 0 64,0 0-1,-27 0-31,27 0-129,0 0-127,0-27 31,0 27-224,-27 0 0,27 0-96,0 0 65,-25 0-33,25 0 32,-27 0-128,27 0 0,-26 0 32,-1 0 0,0 0-32,2 0-32,-2 0-32,1 27 32,26-27 32,-27 0-32,-1 0 0,4 0 0,-3 0 0,1 25 0,-2-25 0,-23 0 0,24 27 0,-27-27 0,27 26-32,-25-26 32,25 0 0,-26 27 0,26-27 0,2 0 0,-2 27 0,1-27 0,-1 0 0,-1 0 0,4 26 32,24-26 0,-27 0 0,1 0 64,-2 0-96,1 0 128,3 26-32,-4-26-63,1 0 31,1 28-96,-1-28 32,2 25-32,-2-25 32,-26 27-33,26-27 33,2 26 33,-2-26-66,27 0 33,-27 26 0,1-26 0,-1 28 0,-25-28-32,25 26 64,-1-26-32,2 26 33,-25-26-33,23 28-33,1-3 33,1-25-32,26 28 32,-27-28-64,27 27 96,-25-27-64,25 25 0,-27-25 128,27 27-160,-27-27 32,27 26 64,-26-26-32,26 27-96,-27 0 96,27-1 96,-25-26-480,-2 26 768,27-26-672,0 26 288,-27 1 64,27-27-128,-26 27-32,26-1 160,0 1-32,0-27-64,-27 27 32,27-2 32,-25 3-32,25-3 64,0 2-160,0 26 128,-27-26-32,27 0 0,0-2 32,-27 3-64,27-1 32,0-2 64,0 2-64,-28-2 0,28 3 64,0-1-64,0-1 0,0 26 32,0-25 0,-26 0-64,26-1 32,0 1 0,0-27 0,0 27 0,0-2 32,0 2-64,0-27 32,-24 26 0,24 1 128,0 1-256,0-28 160,0 25-64,-27 2 64,27-2-64,0 2 64,0-27 32,0 28-64,0-1 0,0-2-64,0-25 160,0 27-32,0-2-96,0-25 96,0 28-64,-28-28 65,28 27 31,0-2-160,0-25 160,0 27-192,0-1 96,28-26-97,-28 27 194,0 0-97,0-1 0,27-26 0,-27 26 64,0 0-64,0 1-32,24 0 96,-24-1-96,0 1 32,0-27-32,26 27 64,-26-2-96,0 3 96,28-3-32,-28 2 0,0 26 64,27-26-96,-27-27 32,27 27 32,-27-2-32,0 3 0,25-1 32,-25-2 96,27-25-192,-27 27 64,0-1 0,26 1 0,-26 0 32,0-1-64,27 0 32,-27 0 96,27-26-192,-27 27 96,25 0 0,-25-27 32,27 26-64,-27 2 64,0-2 32,26-1 0,-26 3-128,0-28 224,27 25-224,-27 3 160,0-2-32,27 0-64,-27-26 64,25 27-96,-25 0 96,27-27-32,-27 26 64,26 1 64,-26-2-31,27-25 63,-27 27 0,28 0-32,-28-27-96,27 26 32,-27-26-64,24 27-32,-24 0-32,26-27 64,2 25-32,-1-25 0,-27 27 32,27-27-64,-2 26 32,-25-26-32,27 0 0,-1 27 64,-26-27-32,27 27-32,-27-27 64,27 0-32,-2 26 32,-25-26-32,27 0-32,-1 0 96,1 26 64,-27-26-224,27 28 128,-27-28-64,25 0 96,2 0-128,-27 25 64,26-25-32,-26 0 64,0 28-32,27-28 0,-27 25 32,28-25-64,-4 0 160,-24 27-160,27-27 96,1 0 1,-28 0-194,26 27 193,1-27-96,-27 0 64,24 26-32,-24-26 33,28 0-98,-1 0 97,-27 27-32,26-27 0,-26 0 33,27 0-33,-27 0 0,25 25 96,2-25-160,-27 0 32,27 0 192,-1 27-64,-26-27 32,27 0 64,-27 27-160,25-27 32,-25 0 0,27 0 32,0 0-64,-27 26-32,0-26 96,26 0-192,-26 27 160,28-27-160,-28 0 288,27 27-288,-27-27 128,24 0-32,-24 25-32,0-25 161,27 0-129,-27 27 96,28-27-128,-28 0 0,0 26 32,26-26 0,-26 0 64,0 27-160,27-27 96,-27 0 0,24 0 32,-24 0 32,28 0-32,-28 27 32,27-27 0,-1 0-32,-26 0 0,27 0-32,-2 0 32,-25 0-64,27 0 64,0 0-32,-27 0-32,26 0 96,1 0-32,-2 0 0,2 0-32,-27 0 0,27 0 0,-1 0 0,2 0 0,-4-27 64,-24 27-32,27 0 64,0 0-224,1 0 160,-28 0-64,26 0 64,-2 0-96,-24 0 96,28 0 0,-28 0-32,27-27 32,0 27 0,-27 0-96,26 0 128,0 0-160,-26 0 224,26 0-256,1 0 192,-27 0 0,27-26-448,-1 26 704,0 0-224,-26 0-160,26-27 96,1 27-32,0 0-32,-1-25-32,2 25 160,-4 0-96,3-27-64,1 27 96,-1-27 0,-1 27-32,-2-26-32,-24-1 32,28 27 0,-1-27-32,0 27 64,-1-25-64,0 25 0,0-27 96,1 1-320,0 26 512,-1-27-256,0 27 32,27-27-96,-26 2 96,-1-3-96,0 3 96,0 25-32,1-28 32,1 2-96,-1 26 128,-3-26-64,2-1 96,2 27-192,-1-27 32,0 1 96,-2-1-96,2 2 64,-1-2-64,1 0 160,25 1-192,-25-1 96,-1 0-32,1 2 32,0-2-256,1 1 480,-4-1-192,-24 27 0,26-27-64,1 1 32,1-28-128,-28 29 96,27-3-32,-3 3 64,-24-29-128,28 28 160,-2-1-128,-26 0 96,27 1 0,0 0 0,-27-27 32,25 26 96,2 1-288,-27-1 127,26 2 66,-26-2-130,0-1 161,27 3-224,-27-2 192,0 0 0,27 2 64,-27-3-160,0 1 64,0 2 97,0-3-1,0 3-32,0-2-96,0 0 64,0 1-32,25-1 0,-25 0-64,0-25 128,0 26-64,0-1 32,0 27 64,0-27-32,0 1-32,0-1 32,0 2-64,0-2 0,0-1 96,0 3 160,0-27-224,-25 25 96,25-1 1,0-24 31,0 25-224,-27-26 96,27 26-32,0-26 32,-27 28 0,27-29 0,-26 28-32,26-28 64,-27 28 0,2-26-128,25 25 256,-27-26-128,0 26 32,1 2 0,-2-2 0,28-26-192,-24 26 128,-3 0 64,-1 2-224,28-30 160,-27 30-160,-23-28 224,22 26-96,1 0-64,-26-26 224,26 26-192,-25 1 160,25 0 65,1 0-578,-1-1 1026,2-26-513,-29 26-96,26 2-32,2-2 32,2-1-96,-31-25 96,28 27 0,-25-28 0,-1 28-64,26-27 32,-25 28 32,-1-3 0,0 2 64,1 0-128,-30-1 128,32 0 32,-5 27-64,-24-26-96,26 26 64,0-27-32,1 27 0,-2 0 0,2 0 0,-1-25 97,-2 25-194,5-27 33,-5 27 128,4 0-128,-3 0 0,0 0 0,2 0-96,-1 0-320,1 27-161,25-27-128,-26 25-544,25 2-577,4-1-1505,-3 1-7623</inkml:trace>
  <inkml:trace contextRef="#ctx0" brushRef="#br2" timeOffset="123634.07">7311 5273 8071,'0'25'513,"0"-25"-289,0 27 929,-27-27-192,27 0 640,0 0-448,0 0-736,0 0-97,0 0 321,0 0 63,0 0 97,0 0-32,27 0-96,-27 0-65,0-27-127,0 27-193,26-25-32,-26-3-64,26-25-160,-26 1 128,53-2-95,-26-24 31,25-2 0,1-27-192,26-25 96,-25 0 64,52-1-32,-26-26 224,25 27-32,0-27 64,1 26-127,-25 28 63,-29-1-288,1 25 96,-26 29-32,0 25 0,-2 1-32,-25-1 0,0 27-257,27 0-191,-27 0-257,0 0 225,0 27-33,0-1 513,0 28-32,26-2 64,-26 2 0,27-2 32,0-26 32,-2 28-64,2-54 0,-1 27 32,1 0 64,1-27-32,-4 0 129,3 0 31,1 0 32,-2-27-96,25 0-128,-23 1 32,-1-28-64,-1 2 128,26 24-160,-25-25 32,0 28 32,-1-2-96,-26 0-32,27 1-608,-27 26-1859,0 26-5957</inkml:trace>
  <inkml:trace contextRef="#ctx0" brushRef="#br2" timeOffset="124148.1">7179 5060 9160,'0'0'385,"0"0"-353,0 0 320,0 26-320,0 1 480,0 0 65,26-1-97,-26 28 481,0-29 353,26 28 127,-26-26-352,26 0 384,1-1-544,0-26-128,-1 27-321,26-27 161,-25 0-160,0 0-225,25-27-64,-26 27-96,1-26 0,1-1-576,-1 27-641,-27-27-513,24 2-2690</inkml:trace>
  <inkml:trace contextRef="#ctx0" brushRef="#br2" timeOffset="125069.15">9587 3046 2850,'0'-26'11307,"-27"0"-11115,0 26 224,27-28-31,-25 28 576,25 0 416,-27 0-544,27 0-449,-26 0-160,26 0 193,0 0 31,0 0-416,0 0 160,0 0-127,0 0 31,0 28 192,26-2-224,-26 27 64,27-28-128,-2 30-64,2-3 192,0 1-96,-1 1-64,-26-1 96,27-28-32,-27 29 0,25-54 0,-25 26-32,0-26 0,0 0-32,0 0-64,0 0-128,-25-26-481,25-1 129,-27 0-65,27-25 129,-26-1-225,-1-2 160,0 5 65,-25-4 160,26 1 352,-29 0 128,31-1 192,-3 28 289,27 0-97,0 0-480,27-1-32,-3 27 96,31-27-32,23 27 128,2 0-224,-1 0 96,2 27-256,25 0-128,-56 25 32,5 2 63,-28-2 97,-1 28 192,-26-26 321,-26 24 351,-28-24 161,2-1-160,-2-28-417,0 29-160,2-54-384,26 26-448,-1-26-962,27-26-3074</inkml:trace>
  <inkml:trace contextRef="#ctx0" brushRef="#br2" timeOffset="125459.17">10116 3126 14061,'-27'27'1121,"27"-27"-1217,-26 0 320,52 0-288,-26 0 256,27 0 353,0 0-129,26-27-320,-28 27-192,29-28 96,-28 3 0,2-2 0,-28 1 128,24 0 32,-24-2 193,-24 2 223,-4 0-191,2 26-225,-1 0-192,-25 0 128,25 26-96,1-26 64,-1 26 128,27 2-224,0 24 160,0-25 64,27-2 289,-1 3-193,26-1-96,-25 0 32,26-2-95,-1-25-129,3 0-193,-28 0-479,23 0-642,-22-25-1825,26-2-6374</inkml:trace>
  <inkml:trace contextRef="#ctx0" brushRef="#br2" timeOffset="125676.18">10619 2861 15502,'-26'0'320,"0"0"1122,-1 27-481,0-1-96,27 0 160,0 0-609,0 2-192,27 24-128,0-25-32,25-2-192,1-25-160,0 28-385,-1-28-31,2-28-257,-2 3-545,-26 25-1793,1-27-3011</inkml:trace>
  <inkml:trace contextRef="#ctx0" brushRef="#br2" timeOffset="125806.19">10936 2888 10345,'28'26'481,"-28"0"223,27 0-159,-3 28-385,-24-28-160,26 1-608,2-27-1058,-1 25-1217,0-25-2978</inkml:trace>
  <inkml:trace contextRef="#ctx0" brushRef="#br2" timeOffset="125936.2">10964 2756 11851,'-55'-27'2594,"55"27"-1217,-26 0-416,26-27-1057,26 27-1473,-26 0-2307</inkml:trace>
  <inkml:trace contextRef="#ctx0" brushRef="#br2" timeOffset="126259.22">11307 2729 14701,'0'0'3011,"0"-27"-3363,0 27 512,-26 0-160,0 27 0,26-27 128,-27 0-128,27 27-32,0-2-32,0 2 96,27-1 32,25 1-96,-26 0-96,28-27 0,-26 0 64,22 26 32,-23-26 32,-27 26-64,0-26 224,0 26 128,0-26 0,-27 28-191,1-2-161,-26-26-193,25 26-127,0-26-737,27 0-1153,-26-26-2050,26 0-5221</inkml:trace>
  <inkml:trace contextRef="#ctx0" brushRef="#br2" timeOffset="126412.23">11492 2702 12491,'28'54'513,"-28"-54"896,27 25-384,-27 2-833,24-1-160,4-26-832,-28 27-1346,26-27-1858,1 0-4292</inkml:trace>
  <inkml:trace contextRef="#ctx0" brushRef="#br2" timeOffset="126534.23">11520 2518 11530,'0'0'-2594,"0"0"-1762,0 26-223</inkml:trace>
  <inkml:trace contextRef="#ctx0" brushRef="#br2" timeOffset="126779.25">11784 2781 5605,'27'27'192,"-2"-1"513,2-26 672,-1 0 577,1-26-865,0-1-545,-2 2 1058,-25-2 192,0 0-737,0 1-353,-25 0-255,25-2-385,-54 3-224,28-3-321,-1 28-2081,27 0-3812</inkml:trace>
  <inkml:trace contextRef="#ctx0" brushRef="#br2" timeOffset="127027.26">12100 2702 11370,'0'27'1730,"0"-27"-129,0 0 65,0 0-1025,27-27-513,-27 1-128,28 0-64,-2-2-129,25 3 65,-23-3 160,-1 28 353,-1-25-65,1 25 321,-27 0 191,27 25-127,-2-25-385,-25 28-127,27-3-193,-27-25-929,0 28-1538,0-28-7302</inkml:trace>
  <inkml:trace contextRef="#ctx0" brushRef="#br2" timeOffset="127488.29">11889 2702 3459,'0'-26'2338,"0"26"801,0 0-641,0 0-864,-26 0-129,26-26 1,0 26-770,-27 0-383,27 26-225,-25 0 192,-2 1 97,0-27-129,27 27-288,0-2-160,0 2-641,27 26-1858,-27-53-7814</inkml:trace>
  <inkml:trace contextRef="#ctx0" brushRef="#br2" timeOffset="128135.32">9773 3682 3106,'0'0'10602,"24"26"-10762,3 28 128,0 0-128,1 24-32,-2 2 224,26-1-32,-25-26 32,0 1 32,-1-2 256,0-24 193,-26-3 288,0-25 320,0 0 448,0-25-608,0-3-448,-26 1-449,26 2-128,0-29-161,26 28-543,0-28-257,28 54-609,-1 0 129,-1 0 640,-25 0 352,-1 27 161,2 0 416,-28-1 256,0 1 801,0 0 321,-28-2-385,-25 2-545,26-27-480,2 28-512,-2-28-1346,1 0-1985,-1 0-5863</inkml:trace>
  <inkml:trace contextRef="#ctx0" brushRef="#br2" timeOffset="128423.34">10485 3868 14862,'28'0'1249,"-28"0"-961,0 0-192,-28 26-128,28 1 320,0 0 225,0 26-321,28-28-96,26 2-32,-28 0 160,26-27 97,-25 0-1,26 0-32,-27-27 129,0 27 95,-26-27 161,0 2 192,-26-2-161,0 1 1,0-1-385,-28 0-256,2 27-192,26-26-288,-1 26-1026,0 26-511,27-26-1443,0 0-4996</inkml:trace>
  <inkml:trace contextRef="#ctx0" brushRef="#br2" timeOffset="128872.37">10909 3816 16143,'0'0'448,"0"25"-512,-26 2 320,26-1 1,26 1 255,-26 0-416,27-1 64,1 1-288,-1-27 64,-3 0 32,2 0 160,2-27 32,-1 1-63,-27-1 63,0 0 64,0 1-128,0-1-128,0 2-96,0 25-32,0 0-161,0 0-319,0 0 223,27 25 257,-2-25 128,-25 27-32,27-1 64,-1 1 0,1-27 64,-27 27 0,27-27 96,-27 0 129,0 0 383,0 0-95,0 0-449,0-27-128,0 0-64,26 1-32,-26 26 96,0-27-128,26 27 64,-26 0 32,26 0 288,1 0-96,0 0-128,1 0-64,-4 27-320,2-27-865,1 26-1506,1 1-3491</inkml:trace>
  <inkml:trace contextRef="#ctx0" brushRef="#br2" timeOffset="129274.39">11625 3602 960,'-26'0'7560,"-2"0"-7624,4 28 672,24 24 385,0-26 673,0 28-545,0 0-513,24-29-191,4 2-1,-2-1-32,28-26 1,-29 0 95,2 0-95,-1-26 63,-26-1 64,27 2-31,-27-29-129,0 28 65,-27-28-161,1 2-160,-1-2-192,2 2-256,-2-2 384,-26 28-417,25-28 161,4 29-64,-3-2 288,27 27 32,0 27 32,0-2 224,27 29-32,-3-1 1,30-1 95,-27 1-64,25 1-192,1-28-128,1 0-256,-29 2-353,28-2-512,-26 1-1089,0-27-2626</inkml:trace>
  <inkml:trace contextRef="#ctx0" brushRef="#br2" timeOffset="129678.4">12127 3417 10153,'-51'27'609,"23"-1"800,1 28 0,27-2-224,0-26-416,0 28-545,27-28-448,1 0-96,23-26 224,-23 0-32,-2 0-97,1 0-223,-3-26 32,-24 0 352,0 0 160,0-2 32,0 2-128,-24-1-128,24-25-257,-27 25-1248,27 1-1442,0 26 1666,0 0 1344,0 0 674,0 26 352,27-26-641,-27 27-224,24 0 225,4-2 479,-1 2-736,-1-1-448,1-26-64,0 0 416,-27 0 224,25 0 288,-25 0-480,0-26 64,-25-1-128,25 27-448,0-25-1314,-27-2-2306</inkml:trace>
  <inkml:trace contextRef="#ctx0" brushRef="#br2" timeOffset="130191.43">12472 3338 6918,'27'27'2338,"-27"-2"-448,0-25 224,0 27-288,25 0-417,-25-1-896,27 1-385,-27 0-160,26-2-160,2-25 63,-1 0 33,-3-25 0,3-2-32,1 0 128,-28 1 32,26-1-32,-26 0 0,0 2-32,0-2-64,0 1-160,0-1 192,0 27-64,0-27-257,0 27-287,27 27 479,-2 0 354,2-1-33,0 26 64,-1 2 192,26-1 129,-25-1-353,0 29-64,-1-55 0,-26 26 96,0-24 385,0 25 159,-26-26 33,-28-2 256,2-25 32,-1 27-384,1-27-321,-29 0-224,30 0-96,-4 0-384,2 0-1025,53 0-1122,-25 0-7142</inkml:trace>
  <inkml:trace contextRef="#ctx0" brushRef="#br2" timeOffset="130710.47">12287 3444 6342,'0'26'384,"0"1"0,26-27 737,-26 0 417,27 27 127,0-27-736,-27 0 0,0 0 224,0 0 385,0-27-353,0 27-641,0-27-159,0 1-193,0-1 0,-27 0-96,27 2 32,0-2-96,0 1 96,0-1 161,27 27 31,-2-27 128,-25 27-352,27 0-192,26 0-576,-26 27-1218,-27-27-4836</inkml:trace>
  <inkml:trace contextRef="#ctx0" brushRef="#br1" timeOffset="134908.71">9797 5590 9737,'0'0'1697,"-24"0"-1440,24 0 864,0 0-192,0 0-705,0 0-32,0 26-32,24 27-96,-24-26-64,0-1 64,27 0 32,0 2 32,1-2-32,22-26 129,-22 0 287,-1 0 33,26-26-97,-27-2 33,-26 2 31,26 0-160,-26-1 33,0 2-289,0-3-128,0 28 64,0-26-320,0 26-161,0 26-223,0 2 479,0-3 161,27 54 32,0-25-32,-1 25 64,26-24-32,-25-3 32,0 1 0,-1 0 193,2-1-33,-28-25-160,0 0 672,0-1-223,-28 1 95,2 0-127,-28-27-225,2 0-64,-1 0-96,26 0-32,-25-27-320,-1 27-128,26-27-769,27 1-1378,-28-1-2882</inkml:trace>
  <inkml:trace contextRef="#ctx0" brushRef="#br1" timeOffset="135125.72">10485 5669 17360,'28'0'96,"-1"-25"897,0 25 288,25-28-864,-52 28-257,26 0-417,1 0-1024,0 0-1666,-27 0-4067</inkml:trace>
  <inkml:trace contextRef="#ctx0" brushRef="#br1" timeOffset="135262.73">10567 5828 13324,'26'28'449,"0"-28"1825,27 0-705,0 0-800,-1-28-385,2 28-512,-2-26-1089,-26 26-3203</inkml:trace>
  <inkml:trace contextRef="#ctx0" brushRef="#br1" timeOffset="135464.74">11123 5432 15566,'0'78'353,"25"-24"992,-25 26 993,0-28-1089,27 28-608,-27-28-513,26 1-160,1 2-449,-27-30-960,27 2-865,-1-1-4292</inkml:trace>
  <inkml:trace contextRef="#ctx0" brushRef="#br1" timeOffset="137960.87">1991 5273 5285,'0'-28'6438,"0"28"-5349,0-25 512,-28-3 33,28 28-321,-27-26-640,27 26-673,0 0-161,-24 26 129,24 2 96,0-3-32,0 28 1,24 1-33,31-28 96,-29 28-32,25-29-32,4 2 96,-29-27 128,26 0 96,-25 0 1,0-27-161,-1 2-160,-26-2-160,0-26 0,-26 26-321,26 0-191,-27 2-674,27-3-864,0 28 1025,0 28 961,27-3 160,-1 29 64,1-1 0,-2-1 32,29 28-64,-28-1 449,2 1 191,-1-28 609,-27 2 289,0-28-289,0 27-128,-27-25-384,-1-1-257,2-27-352,-28 0-160,29 0-160,-28 0-609,-1 0-800,2-27-2211,26-26-9865</inkml:trace>
  <inkml:trace contextRef="#ctx0" brushRef="#br1" timeOffset="138083.87">2600 5220 7559,'52'-28'-4100</inkml:trace>
  <inkml:trace contextRef="#ctx0" brushRef="#br1" timeOffset="138255.9">2624 5405 15118,'0'27'640,"0"-27"161,28 0 1185,-28-27-993,27 27-352,-1-27-513,26 27-192,-25-26-865,0 26-1281,-1 0-4837</inkml:trace>
  <inkml:trace contextRef="#ctx0" brushRef="#br1" timeOffset="138443.91">3103 4954 15758,'0'26'64,"0"2"1090,26 24 383,-26 1-736,24 0-609,-24 26-64,28-26-320,26 1-769,-28-1-1601,0-1-4677</inkml:trace>
  <inkml:trace contextRef="#ctx0" brushRef="#br1" timeOffset="138854.94">2519 5298 4035,'-27'0'6022,"54"0"-5926,1 0 2274,-2-25-1024,1-3-482,-3 3-255,4 25-545,25-28-1089,-26 28-4900</inkml:trace>
  <inkml:trace contextRef="#ctx0" brushRef="#br1" timeOffset="139671.97">2281 9432 7815,'0'26'769,"27"-26"704,-27 26 673,0-26-833,0 0-512,25 26-256,-25-26-225,27 0 0,-27 0 65,27 0 31,-27 0-192,26 0-64,-26 0 32,28-26-159,-28 26-66,0-26-63,0 0 32,0 26-224,0-27-192,0 0-257,0 1 160,0 26 65,0-27 31,0 54 481,27-1 97,-3 1 191,31 52 160,-29-25-31,25 0 31,-23-4-96,-1-22 161,-1 26 256,-26-28 95,0 1 97,-26-27 0,26 25-256,-55 2-129,31-27-223,-29 0-129,25 0-256,1-27-288,3 27-609,24-25-449,-27 25-1472,27-53-3684</inkml:trace>
  <inkml:trace contextRef="#ctx0" brushRef="#br1" timeOffset="139835.99">2705 9246 11915,'52'0'192,"-25"0"-128,0-26 1057,-27 26-320,53 0-129,-28-27-575,2 27-194,0-27-383,-1 27-1282,-26 0-2498</inkml:trace>
  <inkml:trace contextRef="#ctx0" brushRef="#br1" timeOffset="139974">2864 9273 4868,'-27'52'6022,"27"-25"-5189,27-27 1633,-2 26-288,2-26-961,0 0-160,27-26-352,-3 26-417,-24 0-384,27-27-1249,-30 27-2147</inkml:trace>
  <inkml:trace contextRef="#ctx0" brushRef="#br1" timeOffset="140176.01">3367 8796 17904,'0'53'-96,"0"-26"577,0 25 1665,0 1-833,26 0-608,-26 27-513,26-28-64,-26 28-480,26-26-737,1-2-993,0 1-1410,-27-26-9224</inkml:trace>
  <inkml:trace contextRef="#ctx0" brushRef="#br0" timeOffset="144019.23">6304 5909 3299,'0'0'352,"0"0"225,0 0 544,0-28 256,0 28-128,0-25 545,0 25 320,0 0 96,-27-28-192,27 28-289,0 0-543,0 0-418,0 0-608,0 0-128,-25 28-64,25-28-32,0 25 96,25 3 0,-25-1-64,27-2 0,-27 2 225,27-27-161,-1 26 32,2-26-64,-4 0 160,-24 0 64,27 0-128,-27 0 96,27 0 32,-27-26-159,0 26-65,0-27-289,0 27 1,0-25-192,0 25-161,0 0-288,0 0-128,28 0 64,-28 0 320,26 0 417,-26 52 192,0-26 192,24 1 257,4 26-289,-28-1 96,27 2-160,-27-28 128,0 28 0,0-29 96,0 28 225,0-53 95,-27 27 65,-1 1 0,4-28-161,-2 0-224,-2 0-31,-26 0-33,30-28-96,-4 28-192,2-27-128,26 27-161,-27 0-319,27 0-482,0-25-1504,27 25-2499</inkml:trace>
  <inkml:trace contextRef="#ctx0" brushRef="#br0" timeOffset="144280.25">6887 5988 14958,'26'0'1025,"2"0"961,-4-27-865,3 27-673,-27 0-128,28 0-352,-28 0-352,27 0-1442,-27 27-1825,0-27-4037</inkml:trace>
  <inkml:trace contextRef="#ctx0" brushRef="#br0" timeOffset="144409.25">6887 6120 9416,'0'53'2499,"0"-53"-2243,26 0 1217,2 0-352,-4 0-352,3 0-577,1 0-1024,-1 0-3525</inkml:trace>
  <inkml:trace contextRef="#ctx0" brushRef="#br0" timeOffset="144784.28">7257 6068 10025,'-26'0'641,"26"0"-65,-26 26 833,26-26-352,-26 26 481,26 27-962,0-26-287,26-1-97,0 28 0,0-29 64,1 3 161,0-3-33,-1-25 193,0 0 95,27 0-31,-26-25-97,-1-3 65,-26 3-64,26-2-193,-26 0-64,0-26-96,0 26 65,-26 1 127,0 0-512,-1 0 800,-26-1-608,27 27-256,0 0-576,-1 0-1122,0 0-512,1 0-2819</inkml:trace>
  <inkml:trace contextRef="#ctx0" brushRef="#br0" timeOffset="145844.34">6225 5828 8103,'0'-26'961,"0"26"1345,0 0-384,0 0-545,0 0-320,0 0-32,0 0-224,0 0-288,0 0-1,0 0-192,0 0-159,0 0-129,0 26-96,27 2 96,-27-3-64,25 30 96,2-30 0,0 2-32,27-1 96,-30-26 96,3 27 224,0-27-159,1 0-1,-2 0 32,-2-27 33,4 27-97,-28-26 32,0-1 32,0 2-127,0 25-129,0-27 0,-28-26-160,28 25-193,-24 2 193,-2 26 0,26-26-64,-28 26 0,28 0 64,0 0-160,0 0 31,0 0-63,0 0 32,0 0 128,0 26 96,0 0-32,0 2 32,0-3 64,0 3-96,0 24 128,28 1-64,-28 1 96,26-2-256,-26 1 288,24-26-288,-24 26 95,28-1 97,-28 1 1,0-26-66,0 1 66,0-3 191,0 29 256,0-54-224,0 25-127,0-25 95,0 28 64,-28-28 64,28 0-127,-24 0 63,-2 0-96,-2 0-64,1 0 32,-24-28-96,23 28-96,2 0-32,-1-25 32,0 25-32,2 0-32,25 0 64,-27 0 64,27-27-32,0 27 0,0 0-128,-26 0-224,26-27-289,0 27-160,0 0-256,0 0-608,0 0-962,0 0-480,26 0-4292</inkml:trace>
  <inkml:trace contextRef="#ctx0" brushRef="#br0" timeOffset="146904.4">6093 5776 1153,'0'0'5413,"0"0"-5830,0 0 930,0 0 928,0 0-128,0 0 97,0-28-770,0 28-255,0 0 608,27 0 256,-27 0-673,0 0-480,0 0 1,0-26 191,0 26 160,0 0 65,0 0-33,0 0 129,0 0-1,25 0-512,-25 0-96,0 26 97,0-26 31,0 28-96,27-2 32,-27-26 32,0 26-128,27 2 96,-27-3 64,0 3 0,26-1 0,-26-2-32,27 2-64,-27-1 129,25-26-129,-25 27-32,27-27 64,0 0 32,-1 27-32,2-27 0,-4 0 32,3 0-32,0 0 0,1-27 32,-28 27-128,26-27-64,-2 27 0,-24-26 64,0 26-224,28-27 192,-28 2 0,0 25-97,0-27 65,0-1 96,-28 3-160,28-3-64,0 2 128,-24 0-32,24 26 0,-26 0-1,26-28-31,0 28 32,-28 0 0,28 0-32,0 0-64,0 0-1,0 28 97,0-28 64,0 26 0,0 0 32,0 2 0,0-3 0,0 30 0,28-3 32,-28 1-32,0 0 32,26-1 0,-26 28-160,0-26 128,0 24 0,24-23 32,-24-3 32,0-25 160,0 26-64,0-53 64,0 27 129,0-27 127,0 25 129,0-25 127,-24-25-191,24 25-257,-26-27 32,-29 27-224,28-28-64,-25 3 161,26-2-1,-28 27-224,29 0-64,-2 0-33,1 0-287,-1 0-449,27 0-768,0 0-482,0 0-1920</inkml:trace>
  <inkml:trace contextRef="#ctx0" brushRef="#br0" timeOffset="155862.91">23404 7630 12780,'0'0'2370,"0"27"-2274,0-27 0,0 27 769,0-2 480,0 28-256,26 2-384,-26 24-225,27 1-127,0-28 31,-2 1-96,2 0-128,-1-1-128,1 2-32,0-28-96,-2-26-320,-25 28-289,0-28-352,0 0-672,0 0-2948</inkml:trace>
  <inkml:trace contextRef="#ctx0" brushRef="#br0" timeOffset="156178.93">23192 7976 13612,'-27'25'1890,"27"-25"-833,0-25-160,0 25-256,27-27-1,-2-1-127,2 3-321,-27-2-32,26-25 0,1-3 128,-27 2-159,0 1 63,0 25-32,0 1 32,0-1 0,0 27-96,28 0-128,-4 0 0,3 0 32,27 27 128,0-1-192,-2 1 128,1 0 33,-1-2-65,1 3-32,1-28-129,-29 0-415,2 0-833,-1 0-1314,-26 0-4708</inkml:trace>
  <inkml:trace contextRef="#ctx0" brushRef="#br0" timeOffset="156771.96">27533 7604 13869,'0'0'1633,"0"0"-1601,0 26 545,0 1 800,25 0-64,2-2 129,-27 28-578,53 2-479,-26-3-65,25-25-160,1 26-128,2-1 64,-31-25-32,31-1-96,-2 1-96,-28 0-192,2-1-321,-27-26-384,0 0 97,0 0-898,0 0-2402</inkml:trace>
  <inkml:trace contextRef="#ctx0" brushRef="#br0" timeOffset="157073.97">27348 8001 16111,'-55'0'1633,"31"0"-1216,24-25 63,0-2 33,-28-1 319,28 3-63,0-2-384,0-25-289,28 24-96,-4 1 32,3-26 0,1 28-96,25-2 64,-1 27-32,-25-27 64,26 27-32,-1 0 0,1-26 0,26 26 64,-52 0-96,27 0 0,-3 0-129,-24 0-447,1 0-930,-28 0-1985,26 26-9449</inkml:trace>
  <inkml:trace contextRef="#ctx0" brushRef="#br0" timeOffset="178739.22">29782 4769 9032,'0'-27'2018,"0"27"-160,0 0-1,0 0-511,0-26-193,0 26-320,0 0-609,0 26-128,0-26 320,0 54 193,27-29-97,-27 30 1,0 23-33,0 1-31,0 28-65,0-27-96,0 25-159,-27-25-1,27 25-32,0-25-32,0-1 0,-26-26-96,26 1 0,0-2-128,0-24-129,-27 25-159,27-26 0,0-27-225,-25 25-160,25-25-288,0 0-513,0-25-2754</inkml:trace>
  <inkml:trace contextRef="#ctx0" brushRef="#br0" timeOffset="179200.24">29572 5113 9705,'-27'27'1025,"27"-27"-449,-28 0 802,28 0 319,0 26-159,0-26-321,0 0-481,0 0-31,0 0 256,0 0-256,0-26-225,28 26-96,-1-27-95,-3 0-33,2-26-160,2 0 32,-1 27-64,0-27 0,-27 0 0,25 1-32,2 25 225,-27 0-193,0 1-96,26 26 32,-26-27-160,0 27 95,27 27 33,0-27 32,-2 26 0,2 28 0,-1-29-64,1 2 128,28 1-32,-31-3-64,29 2-384,-25-1-1025,-1 0-1346,-27 2-5124</inkml:trace>
  <inkml:trace contextRef="#ctx0" brushRef="#br0" timeOffset="181463.37">10301 4637 7366,'-26'0'1602,"26"0"0,0 0-417,0 0-128,0 0 256,0 0-352,0 0-481,26 0-127,-26 0 223,28 0 1,-28 0-65,51 0-95,4 0-129,23-28-192,28 3 0,26-2-32,26-26-128,2-1 256,52 2-288,-1-28 128,1 27-32,27-27 160,-1 28-96,-27-1 64,-26-1-128,-51 29 65,-2-28-65,-54 53-65,-24-27-223,-28 27-801,-26 0-2178,-26 0-4965</inkml:trace>
  <inkml:trace contextRef="#ctx0" brushRef="#br0" timeOffset="204147.67">29358 1669 9833,'0'-53'1794,"0"53"-129,0 0-288,0-27-256,0 27-256,0 0-448,0 0-385,27 0-64,-27 27 32,0-27 96,27 26 160,-27 28 32,0 24 225,26 2-193,-26 52-96,0 2-32,0 24-192,0-52 193,0 0-161,26-27-64,-26-26 32,0 1 64,0-28-32,26 1-96,-26 0-289,0-27-191,0 25-257,0-25-800,-26 0-1346,26 0-2659</inkml:trace>
  <inkml:trace contextRef="#ctx0" brushRef="#br0" timeOffset="204478.69">29200 2544 13741,'-26'0'1281,"26"0"-961,0 0 449,0-26-1,26 26-351,-26 0-385,0 26-64,26-26 288,-26 53 128,27 0 161,0-1-257,-1 2-31,26 24-33,-25-51 160,0 26 129,-1-27 95,26 0 97,-25 2 256,28-28 128,-31-28 128,30 2-673,-27-26-287,0-2-97,25 1-160,-26 1-224,1 25-353,0-25-768,-27 24-705,25 3-1057,-25 25-8424</inkml:trace>
  <inkml:trace contextRef="#ctx0" brushRef="#br0" timeOffset="-184963.75">29650 15578 1697,'0'0'1730,"0"0"192,0 0 896,0 0-448,0 0-832,-28 0-129,28 0-192,0 0-384,0 0 32,0 0 128,0 0-96,0 0-321,0 0 1,0 0-1,0 0-31,0 0-129,28 0-223,-1 0-65,0 0 128,51-25 0,-24 25-192,51 0-32,27-27 64,28 1-64,-1 26-32,-2-27 0,-25 27 0,-51 0 0,-30 0-32,4 0-192,-55 0-160,26-27-97,-26 27-416,0 0-192,-26 0-352,-1 0-833,-25 27-2787</inkml:trace>
  <inkml:trace contextRef="#ctx0" brushRef="#br0" timeOffset="-183023.64">13928 17672 6726,'-27'26'3715,"-1"-26"-2850,4 27 480,-2-27-384,26 0-32,-27 0-224,27 0-32,-28 0-193,28 0-128,0 0 33,0 0-1,0 0-64,28 0 33,-28 0-161,0 0 0,27-27 0,-27 27-32,0 0 1,26 0-1,-2 0 96,4 27 64,-1-27 33,52 0-161,1 0-160,-2 27 64,54-27-96,0 0 32,28 0-32,-1 0 0,28-27 32,-30 27-32,28-27 96,-26 27 0,1-26-160,-1 26 128,-54-27-224,-26 27 96,-25 0-192,-27 0-129,-3 27-159,-24-27-225,-24 0-256,-3 0-288,-1 26-1314,2-26-2946</inkml:trace>
  <inkml:trace contextRef="#ctx0" brushRef="#br0" timeOffset="-181790.57">19432 17725 9096,'-24'0'1794,"-3"27"-33,27-27 514,0 0-642,0 0-544,-28 0-288,28 0-192,0 0-129,0-27-192,28 27 97,-1 0-33,23 0 32,5 0-256,50 0 225,27 0-1,0 0-64,55 0-95,-3 0-97,28 0-32,0-27-32,0 1 0,-28 26 32,3-27-128,-55 0 160,0 27-352,-54-25-97,-24 25-255,-26-27-193,-28 27-288,0 0-128,-28 0-545,1 0-1953,0 27-5798</inkml:trace>
  <inkml:trace contextRef="#ctx0" brushRef="#br0" timeOffset="-180788.51">25122 17593 11306,'-24'25'833,"-2"-25"64,-2 0 832,1 0-127,0 0-353,27 0-672,0 0-289,0 0 257,54 0-97,-26 0 0,50 0-95,2 0 31,26-25-64,26 25-127,1 0-65,52 0 64,-1 0-288,30 0 64,-4 0 0,-24 0-64,26-27-33,-54 27-159,1 0-64,-27 0-97,-53 0-511,-25 0-258,-27 0-767,-27 0-3717</inkml:trace>
  <inkml:trace contextRef="#ctx0" brushRef="#br0" timeOffset="-131791.72">3021 12558 5637,'27'-26'1057,"-27"-1"320,-27 27-64,27 0 129,0 0 95,0 0-192,-24-25-320,24 25-256,0 0 96,-28-27-64,28 27-161,-26 0-223,-1-27-97,0 27-256,2-26-96,-28 26 32,-1 0 0,2 0 32,-1 0 32,1 0-128,-1 26 64,-2 1-32,4-27 64,23 27-64,2-27 64,-28 25-64,2 2-32,-1 26 192,-26-26-192,-26 25 0,24 1 32,2-26 0,-26 26 64,25 0-96,28-26 64,-28 25 0,28 1 0,-2-26-32,26 25 0,-22 3 0,23-30 32,-28 28-64,29 1 128,-1-28-192,2 28 96,-2-2 32,0 1-64,27-1 96,-26-24 0,-1 24-64,2 1 64,-2 1 32,27-1-64,-27-26-96,1 51 96,-1-24 0,27-2 96,0 1-192,-25 27 128,25-28 0,0 1 0,-27 27-32,27-26 64,0-1-64,0 26-64,0-26 160,0-1-96,0 28-32,0-27 160,0 26-160,27-26 128,-27 1-32,25-1-32,2 27-32,-1-28 32,1 1-32,0 26 64,-2-26 32,-25 1 225,27-2-257,-27 1-96,26 0 32,-26 27 64,27-28-32,25 2 0,-25-1 64,26-1 32,-25 1 448,23 27-543,3-28-1,25 2 32,-26-28 32,1 26-192,-2-24 64,28-1 32,-28 0-97,1-2 33,26-25 96,-25 0-96,-3 0 0,4 0 32,-29 0 0,26 0-160,2 0 0,-28-25 128,1 25-64,25-27 96,-25 0 32,-1-1 0,2 3 0,-28-2 0,27 1-32,-27 0 64,24-2 0,-24-24-96,27-1 64,-27 0 32,28 26-32,-28-25 0,0-1 0,0 26 32,0-25 0,0-1-64,0-1 64,0 26 32,0-22-64,0 22-96,0-24 224,0 25-128,0-26 160,-28 1-256,28-2 160,0 1-96,0 1 0,0 25 128,0-26-160,0 26 96,0 1 32,28 0-128,-28 26 64,0-28-64,26 3 160,-26 25-192,27-28 192,-27 3-128,0 25-32,24-28 128,-24 28-96,28 0 0,-1 0 32,-27-26-32,26 26-32,-26 0 64,27 0 0,-27 0 0,25 0-64,2 0 96,-27 0-32,27 0 0,-1 0-32,1 0 0,-2 0-32,-25 0 128,27 0-128,0 0 0,-27 0 96,26 0-96,2 26 32,-4-26 32,-24 0 0,27 28 32,0-28-32,-27 0-32,28 25 32,-28-25 96,26 0-192,-26 0 128,0 28-161,24-28 129,-24 25 97,28-25-97,-28 28 0,0-2 32,27-26-32,-27 26 160,0 1-256,0-27 96,0 27 32,27-1 0,-27 1 0,0-27-64,0 25 160,0 2-224,26 0 96,-26-27 0,0 26-32,0 1 128,0 0-160,26-2 160,-26 2-96,0-1 0,0 1 32,26-27-32,-26 27 32,0-1 0,0-26-64,27 26 32,-27 2 0,0-28 0,0 25 32,27 0-128,-27 3 96,26-1 0,0 0 0,-26-27-32,26 0 96,1 26 0,-27-26-64,27 0 0,-1 27 0,-26-27 0,28 0-64,-4-27 64,-24 27-96,27 0 32,0 0 0,1 0-32,-2-26 96,-26 26 0,24-27-32,4 0-129,-1 27 161,-27 0-32,27-28 64,-1 28-128,0-25 288,0 25-352,1-25 256,0-3 33,-1 2-290,0 26 257,0-26-96,1 26 0,0-27 0,-27 27 0,26-27 65,0-26-33,0 28-32,1-2 96,1 0-64,-1 1-32,-3-1 64,2 27 32,2-52-192,26 25 96,-29 1 0,2-1 0,-1 27 0,1-27 96,0 1-128,-2 26-32,2 0 32,-1-26-32,1 26 160,0-28-160,-2 3 32,2 25-64,-1-28 64,1 28-161,1-25 225,23 25-96,-25-28 224,29 28-256,-28-26 96,-2 26 0,28-26 0,-26 26-32,0-27 96,-2 27-64,2 0-32,-27 0 0,26 0 64,1 0-32,-27 0-32,27 0-32,-2 0 32,2 27 64,-1-27 64,1 0-256,1 0 32,-4-27 128,3 27 0,27 0-32,-27-27 64,25 27-32,-25-26 64,26 26-96,-28-27 96,29 2-64,-28-2 0,1 0 160,-2 1-160,2-1 128,0 2-63,-1-2-33,2 0 64,-28 1 32,27-1-64,-27-25 64,0 24-64,24-24 0,-24-1-64,27-1 128,-27 28-64,0-28-96,0 28 32,0-26 32,-27 25 32,27-26 32,-24 1 33,-3 25 63,27-26-96,-28-1-96,2 29 96,-1-30-192,0 2 96,2 1 0,-2 25 96,1-26-32,-1 28-32,0-29 0,-25 28 96,26-1-160,-29 0 96,4-26-32,-3 28 96,-25-2-96,26-1 0,1-24 32,-2 25-256,1-26 256,1 1-64,-1-1-128,1-1 96,-2 1 32,0 0 0,3 27 0,-30-27-64,29 26 256,-55 1-32,28-1-63,-53 2-290,-1-2 482,1 27-289,-27-27-32,-1 27 64,28 0-32,-26 0-64,0 0-321,0 0 321,24 0-480,2 0-257,0 27-160,27 0-1345,24-2-2883</inkml:trace>
  <inkml:trace contextRef="#ctx0" brushRef="#br0" timeOffset="-130688.64">2281 13565 11979,'0'0'512,"0"0"-960,-26 0-193,26 0 609,0 28 256,-27-3-159,27 29-65,0-29 96,0 30 128,27-3-64,-1-26-32,1-26 289,25 27 479,-25-27 386,-1-27-322,2 1-511,-1-26-97,-3-3 161,-24 3-257,0 0-224,0 24-128,0 1-897,0 27-128,0 27 448,27 26 225,1 1-257,25 26 225,-29-28-1,31 1 129,-29 0 352,1-1 96,-2 2 449,-25-1 832,0-26 128,0-2-127,-25 3-257,-2-3-128,-26-25-129,1 27-319,-1-27-65,25 0-448,1-27-480,3 27-481,24 0-608,0-25-1186,-27-3-2882</inkml:trace>
  <inkml:trace contextRef="#ctx0" brushRef="#br0" timeOffset="-130176.61">2916 13538 10249,'0'0'2531,"0"0"-2179,0 0 1730,0 0 256,27 0-1473,-1-25-385,2 25-319,-4 0-97,3 0-32,0 0 32,1-28-192,-2 28-193,-2 0-223,4 0-417,-28 0-577,0 0-2241,27 0-7816</inkml:trace>
  <inkml:trace contextRef="#ctx0" brushRef="#br0" timeOffset="-129996.6">3021 13645 4964,'27'27'9898,"-27"-27"-9995,27 0 898,1 0 929,-2 0-897,-2 0-513,4 0-416,-1 0-321,-27 0-768,27 0-1345,-1 0-4036</inkml:trace>
  <inkml:trace contextRef="#ctx0" brushRef="#br0" timeOffset="-128624.53">3737 13353 6053,'0'-25'1666,"0"25"-1186,0 0 2275,0 0-1,0-28-1216,0 28-577,0 0-385,0 28-127,0-28 480,0 52-129,27-26-127,-27 28-321,27-1-223,-27-1-1,0 1-32,26 1-96,-26-29-289,0 30-415,26-55-257,-26 25-929,0-25-4804</inkml:trace>
  <inkml:trace contextRef="#ctx0" brushRef="#br0" timeOffset="-127695.47">6517 13328 10153,'-26'0'577,"26"0"-641,-28 25 32,28 2 384,0-1 385,0 1-385,0 25-288,28-24 0,-2-3 32,-2 2 224,31 1 161,-28-28 192,25 0 191,1 0-63,-26 0-160,-1-28-129,0 1-63,0 2-65,-26-3-192,0 3-128,0-2-160,0 0-320,-26 27-129,26 0-159,0 0-353,0 27 480,26 0 481,-26 26 64,54-1 32,-28 28 32,2 0 0,-4-1 160,3 1 353,1-28 127,-1 1 1,-27-26 320,0 26 96,-27-26 192,-1-2-160,-23-25-224,23 28-449,-25-28-319,0 0-193,27-28-353,-27 28-448,53-25-224,0-2-640,0-26-1474,0-1-4389</inkml:trace>
  <inkml:trace contextRef="#ctx0" brushRef="#br0" timeOffset="-127485.46">7125 13433 11306,'54'0'3139,"-2"-27"-2114,-26 27 192,28-26-288,-28 26-512,0 0-353,0-27-128,1 27-737,0 0-1025,-27 27-1825,0-27-5350</inkml:trace>
  <inkml:trace contextRef="#ctx0" brushRef="#br0" timeOffset="-127349.45">7257 13513 12043,'0'25'160,"0"-25"1345,27 27 321,0-27-705,-1 0-704,26 0-417,-25 0-321,26-27-736,-27 27-1889,0 0-6151</inkml:trace>
  <inkml:trace contextRef="#ctx0" brushRef="#br0" timeOffset="-126995.43">7945 13194 9737,'0'0'800,"-26"0"-992,26 27 897,-27 0 288,2-1-96,25 28-641,-27-2-160,27 1 0,0-1-96,0 1-96,27 2-32,25-30 160,1-25 128,2 27 225,-5-27 511,32-27 257,-30 2-192,1-3 128,-26 1-320,-2-26 128,2 1-224,-27-1-161,-27 26-256,-25-26 33,-29 1-193,2 25 0,2-26-192,-31 53-481,29 0-832,-1 26-1762,1 1-8776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0-10T00:15:52.689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10237 2755 6662,'-28'25'769,"28"-25"-161,0 0-416,0 0-224,0 0 289,28 0 415,-28 0-287,24 28-193,3-28-96,27 0 64,-27 0 32,-3 0 128,4 0 1,25 0 31,-26 0-64,-2 0 33,2 0-33,26 0-128,-26 0 0,25 0-64,1 0-32,-1 0-32,2 0 0,0-28 32,-3 28 129,30 0-193,-29 0 160,28 0 32,-1-25-64,2 25-64,-3 0 64,0 0-96,4 0 32,-4 0-32,28 0 129,-26 0-33,-2 0 0,28 0 0,2 0-64,-30 0-32,2 0-32,26-27 32,-28 27 0,4 0-96,23 0 64,-26 0 0,26 0 32,-25 0-64,25 0 32,1-26-32,27 26-32,-28 0 0,2 0 32,-2-26 32,1 26 0,-1 0 0,3 0 0,-3 0 0,1 0-64,-1 0 0,0 0 32,3 0 32,24 0 0,-26 0 0,26 0 0,-26 0 32,26 0-32,-26 0 0,26 0 64,-24 26 0,24-26 32,0 0 0,0 0-32,-27 0-64,29 0 32,-2 0-32,-27 0 0,27 0 32,0 0-32,1 0-32,-1-26 32,27 26 0,-27 0 32,28 0 0,-28 0-32,0 0 0,28 0 0,-1 0 0,-27-28 0,52 28 0,-24 0 0,-2 0 0,28 0-64,-29 0 32,3-26 64,25 26-32,-25 0 0,-1 0 0,25 0 0,-25 0 32,1 0-32,25 0 32,-28 0-64,2 0 0,1 0-128,-1 0 0,1 0-64,22 0-1,-22 0 97,-1 0 96,1 0 64,-1 0-32,-2 0 32,2 0 32,1 0-32,-2 0 0,1 0 0,1 0-32,-28 0 32,25 0-32,-25 0 0,27 0-32,1 0 32,-1 0 0,-1-26 0,-24 26 0,24 0 0,0 0 0,0 0 32,-24 0-64,24 0 161,1 0 255,1 0 0,-1 0 1,-27 0-97,25 0 32,2 0-224,1 0 0,-2 0-64,2 0-32,24 0 32,2 0-32,-28 0 65,29 0 95,-30 0 192,2 0 0,28 0-127,-3 0-129,-26 26-96,29-26 0,-28 0-64,25 0 0,-26 0-1,29-26 1,-28 26 128,-27 0-64,1 0 0,-28 0 33,1-26-33,-53 26-33,-1 0-927,-52-27-2019,0 27-9960</inkml:trace>
  <inkml:trace contextRef="#ctx0" brushRef="#br0" timeOffset="1253.07">1898 7100 3843,'-54'27'5990,"30"-1"-5830,-4-26-96,1 27 160,0-27 641,1 0 192,26 25-544,-26-25-321,26 0 64,0 0 224,0 27-159,26-27-33,0 0-160,28 0-96,-2 0 32,2 0-96,0 0 32,24 0 32,1 0-32,28 0-32,-29 0 64,54 0 0,2 0 0,-2 0-32,26 0 0,-26-27 32,28 27 64,-1 0-96,-27 0 0,28-25 0,-3 25-32,29 0 32,0 0-64,-2 0 32,2 0 32,24 0 0,-23 0 0,24 0 32,29 0 32,-30 0-32,28 0-32,-25 0 32,24 0 0,2 0 33,-27 0 31,27 0 0,-29 0-32,2 0 32,-1 25-96,2-25 32,-2 27-32,-24-27 0,23 27 32,-24-27-32,-26 26 0,-28-26 0,0 27-64,-27 0-897,-26-1-2947</inkml:trace>
  <inkml:trace contextRef="#ctx0" brushRef="#br0" timeOffset="5243.29">12564 8823 2466,'0'0'1313,"0"0"160,0 0 65,0 0 31,0 0-127,0 0-545,0 0-769,0 0 0,0 0 320,0 0 161,0 25-97,0-25-31,0 27-97,0-27-160,0 26-63,0 1-1,0 26-32,-24-1 0,24-25-32,0 26 0,-27-1 0,27 3-32,0-30 128,-28 3 1,28-2-1,0-1-96,0 3 32,0-1-64,0-1 0,0-26 32,28 0 0,-28 27 32,27-27-31,-3 0-1,2 27 64,2-27-96,-1 0-32,25 0 32,-25 0 0,26 0-64,-1 0 32,1 0-32,1 0 0,24 0 32,-23 0-32,22 0-32,2 0 96,2 0-32,-2 0-32,1 0 32,25 0 0,-26 0 0,2 0-32,25 0 0,-28 0 0,2-27-96,26 27 0,-28 0 96,4 0-96,-5 0 32,30-27 32,-1 27 32,-27 0-32,26 0 32,-23 0 32,-4 0-32,28 0 0,-26 0 0,25 0 0,-26 0 0,29 0 0,-3 0 0,27 0 0,-26 0-32,26 0 32,0 0 0,1 0 32,-1 0-96,0 0 128,-27 0-64,27 0-32,3 0 64,-3 0-32,1 0-32,-27 0-32,26-26-64,0 26 64,-27 0-33,0 0 1,-23 0 96,23 0 0,0 0 0,-25 0 32,-1 0-32,0 0 0,2 0 0,-2 0 32,1 0-32,-2-27 0,-24 27 0,24 0 32,-24 0 1,-29-28 191,28 28 0,-25 0 0,-28 0 0,27-25-63,-27 25-65,24 0 0,-24 0 0,0 0 32,0 0 0,0 0 96,0 0 129,0 0-33,0 0 0,-24 0-128,24 0 33,0 0-225,0 0 64,0 0-64,0-26 160,0 26-32,0-28 0,0-25 128,0 1 161,0-1-321,-27-27 0,27 1-160,0-1-513,0 1-608,0 1-1217,-28 50-8456</inkml:trace>
  <inkml:trace contextRef="#ctx0" brushRef="#br0" timeOffset="9447.54">19129 7391 9064,'0'0'801,"0"0"-609,0 28 1185,0 24 417,0 1-96,27 26-641,-27 1-481,0 0-352,27-2-31,-27 29-33,0-28-96,0-26-32,0 0-32,25-26-64,-25 0-160,0-1-289,0-26-384,0 0-736,27 0-1218,-27-53-4644</inkml:trace>
  <inkml:trace contextRef="#ctx0" brushRef="#br0" timeOffset="9658.54">19289 7444 13837,'27'80'640,"-27"-27"-255,24 1 223,-24 24 1,27 2-161,-27-1-288,28 29-160,-28-29-448,0-1 31,26-24-63,-26-1-193,27-1-736,-27-25 32,0-27 448,0 0-384,0-27-2883</inkml:trace>
  <inkml:trace contextRef="#ctx0" brushRef="#br0" timeOffset="9961.56">19156 7551 14573,'27'0'-128,"-2"0"673,28-27 512,2 27-192,-4 0-161,30 27-480,-29-1-352,-25 0 0,-1 28 64,-26 25-320,0-26-65,-26 26 257,-1-26 192,0 2 96,2-30 192,-2 29-127,27-29 63,27 3 64,-27-28-96,25 25 0,2 2-95,26 0-194,-26-27-319,25 26-225,-25-26-287,-1 0-802,26-26-1665,-52 26-6086</inkml:trace>
  <inkml:trace contextRef="#ctx0" brushRef="#br0" timeOffset="10313.58">19632 7232 11498,'27'0'577,"-1"0"-33,1 27 513,-27-1 32,0 28-448,0-2-449,0 1-96,0-26-64,0 1 32,0-3 65,0 2-1,0-27 64,0-27 320,25 27-191,-25-25-289,27-30 0,-27 2-64,27 27 0,-1-27-64,-26 26 64,28 27 64,-28 0 256,24 0 160,-24 27 225,0 26-289,0-27-192,0 27-192,0 2-32,27-30-160,-27 2-256,0-1-321,27 0-608,1-26-1186,-28 0-3490</inkml:trace>
  <inkml:trace contextRef="#ctx0" brushRef="#br0" timeOffset="10473.59">20004 7339 13708,'0'0'1762,"25"0"-1345,-25 0 1216,27 0-480,26 0-384,-26 0-481,-2 0-384,2 0-448,0-27-738,-27 27-992,0 0-4100</inkml:trace>
  <inkml:trace contextRef="#ctx0" brushRef="#br0" timeOffset="10624.6">20188 7127 10537,'-27'26'1858,"27"1"-641,0-2 641,-25 2-352,25 26-513,0 1-673,-27-28-288,27 0-417,27 27-255,-27-53-609,0 27-2114,25-27-5798</inkml:trace>
  <inkml:trace contextRef="#ctx0" brushRef="#br0" timeOffset="10797.61">20347 7153 10121,'0'0'4837,"0"27"-4261,0-2 930,0 2-449,0 26-481,0 27-352,0-26-224,0-2-704,0 1-1442,0-26-3652</inkml:trace>
  <inkml:trace contextRef="#ctx0" brushRef="#br0" timeOffset="12520.71">21487 7232 928,'0'0'1538,"0"0"544,0 0-192,0 0-225,0 0-31,0 0-1,0 0-31,0 0-193,0 0-352,0 0-160,0 0-128,0 0-225,0 0-95,0 0-65,24 0-96,-24 0-96,53 0-63,-25 0-65,23-27-64,3 27 192,0 0-256,24 0 32,1 0 32,-26 0 0,26 0 0,2 0-96,-3 0 96,3 0-64,-2 0-65,1 0 97,-2 0-64,1 0 96,2 27-64,-3-27 128,3 0-128,24-27 192,1 27 1,-28 0-65,30 0-96,-29 0 32,1 0 0,25 0 0,1 0 0,-28 0 32,30 0-64,-29 27 64,26-27-32,1 0-32,0 0 160,0 0-160,-1 0 224,-24 27-96,-2-27-64,-26 0 0,-1 0-32,-25 0-32,-27 0 0,0 0-224,0 0-129,0 0-736,-27 0-1826,1 0-10537</inkml:trace>
  <inkml:trace contextRef="#ctx0" brushRef="#br0" timeOffset="21163.21">25164 7259 3587,'27'0'1601,"-27"0"-255,0 0 415,0 0-95,0 0-481,0 0 320,0 0-544,0 0-32,0 0 160,0 0-128,0 0-288,0 0-97,0 0-159,0 0-1,0 0-128,26 0-191,-26 0-1,0 0 0,27 0 0,0 0 32,-27 0-64,25 0-64,2 0 0,-1 0 32,1 0-32,25 0 32,-25 0-32,27 0-32,-27 0 32,24 0 32,3 0-32,25 0 32,-26 0-128,1 0 96,24 0 32,-24 0-32,24 0 64,-23 0-192,24 0 224,-1 0-160,2 0 32,-1 0 96,26 0 0,3 0-224,-2 0 224,-1 0-64,27 0-32,-27 0-32,3 0-32,-2 0-96,26 0-1,-27 0 97,27 0-128,-27 0 96,3 0 32,24 26-96,-26-26 96,26 27 64,-27-27-32,2 0 128,25 0-32,-27 27-32,30-27 96,-30 0-96,0-27 96,-26 27-96,1 0-32,-28 0 64,-25-27-417,-1 27-1632,-26 0-4710</inkml:trace>
  <inkml:trace contextRef="#ctx0" brushRef="#br0" timeOffset="24409.39">29188 7365 2146,'0'0'2626,"0"0"-1985,0 0 1056,0 0 161,0 0-256,0 0-642,0 0-351,0 0-225,27 0-95,-27 0-161,52 0-128,1 0 64,-1 0 0,1-26 0,26 26 96,-24 0 160,-2 0-159,-28 0-226,2 0-992,0 0-4067</inkml:trace>
  <inkml:trace contextRef="#ctx0" brushRef="#br0" timeOffset="27479.57">2481 9113 9128,'0'0'288,"0"0"33,0 0 1472,0 0-383,0 0-417,-27 0-289,27 0-127,-28 0 31,2 0 33,26 0-192,-24 0-385,-3 0-64,-1 0-161,1 0 33,-26 0-128,-26 0 64,1 0 128,-30 0 32,30 0 32,-28 0-32,26 0 32,1 27-32,0-27-64,26 25 64,-26-25-129,53 0 33,-1 27 64,-1-27-96,28 0-64,0 0 256,0 0 64,0 28 32,0-28-32,0 0-32,0 25 32,0 3-32,0-2-64,28-1 0,-28 3 32,0 25-32,0 1 0,0-2 0,0 28 0,0-28 0,0 28 0,0-2 0,0 2 0,0 27 0,-28-28 33,28 1 31,0 26-64,0 0 128,0-28-128,-27 29 32,27-27 0,0 27 0,0-29 32,0 2 32,0 26 64,0-28 128,0 2 1,-24 0-65,24 0 64,0-1-160,0 1 0,0-1-32,0-26 161,0 26-129,0 1-64,0-2 32,0-23-32,0 24-32,-26 1 128,26 0-192,0-2-32,-28-24 128,28 24-32,0 2 32,0-26 32,0 26-96,0-28 161,0 1-258,-27 0 129,27 0-32,0-1 97,0 2-1,0-28-96,0 1 0,27 0 64,-27-2-64,0 3-64,0-3 96,28-25-96,-28 27 128,0-27-96,0 0-64,0 27-1,0-27 194,0 0-194,0 0 65,0 0-32,0 0 64,0 0-32,0 0-96,0 26 0,0-26-32,0 0 160,0 0-32,0 0 64,0 0-128,26 0 64,-26 27 64,0-27-32,24 0 0,-24 25 0,0-25 0,0 28-32,0-28 64,0 0-32,0 0 0,27 0 32,-27 26-32,0-26 192,0 0-96,0 0-32,28 0 0,-28 0-64,27 0 0,-27 0 64,26 0-128,0 0 64,0 0 0,1 0-64,26 0 96,26 0 0,0-26-32,1 26 0,26 0-160,-28 0-128,30 0-673,-30 0-609,1 0-2593</inkml:trace>
  <inkml:trace contextRef="#ctx0" brushRef="#br1" timeOffset="31112.77">10817 12135 1505,'0'-27'2466,"0"27"-704,0 0-801,-27 0-64,27 0 608,0 0 225,0 0-289,0 0-320,-25 0-224,25 0-128,0 0-65,0 0-31,0 0-128,0 0-65,0 0-64,0 0-63,0 0-289,0 0 224,25 0-160,-25 0 32,0 0 33,27 27-129,0-27 0,1 0-32,-2 0 128,-2 0-96,31 0-32,-28 26-32,25-26 64,-26 0-64,1 0 32,26 0-32,-26 0 32,-2 0-32,2 0 32,0 0-64,-1 0 160,-26 0-288,28 0 32,-28 0 32,0 0 0,24 0-64,-24 0 160,0 0-32,0 0-161,0 0 65,0 0-96,0 0 192,0 0-384,0 0-193,0 0-736,0 0-897,-24 0-2371</inkml:trace>
  <inkml:trace contextRef="#ctx0" brushRef="#br1" timeOffset="37655.15">18336 16028 5445,'27'0'2146,"-27"0"32,25 0 1153,-25 0-1217,0 0-801,0 0-256,0 0-160,-25 0-288,25 0-353,0 0 32,0 0-128,0 0 96,25 0-31,2 0-129,-1 0-64,1 0 32,52 0-64,1 0 0,-2 0 0,28 0 64,2 0-160,-3 0 128,0 0-320,-26-26 480,29 26-192,-29 0-288,-26 0 31,-1-26-319,1 26-545,-53 0-1762,0 0-5733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628FE6-8B50-479E-BF32-DEA7A520C5DC}" type="datetimeFigureOut">
              <a:rPr lang="tr-TR" smtClean="0"/>
              <a:t>29.02.2020</a:t>
            </a:fld>
            <a:endParaRPr lang="tr-T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12A1CD-EDBD-4E50-B6BE-9A99E93B858B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2048745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46" name="Shape 4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457200">
              <a:spcBef>
                <a:spcPts val="1200"/>
              </a:spcBef>
              <a:defRPr sz="6400">
                <a:latin typeface="Times"/>
                <a:ea typeface="Times"/>
                <a:cs typeface="Times"/>
                <a:sym typeface="Times"/>
              </a:defRPr>
            </a:lvl1pPr>
          </a:lstStyle>
          <a:p>
            <a:pPr lvl="0">
              <a:defRPr sz="1800"/>
            </a:pPr>
            <a:r>
              <a:rPr sz="6400"/>
              <a:t>responsible for net lift, or we work on something else</a:t>
            </a:r>
          </a:p>
        </p:txBody>
      </p:sp>
    </p:spTree>
    <p:extLst>
      <p:ext uri="{BB962C8B-B14F-4D97-AF65-F5344CB8AC3E}">
        <p14:creationId xmlns:p14="http://schemas.microsoft.com/office/powerpoint/2010/main" val="38780891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/>
              <a:t>-&gt; </a:t>
            </a:r>
            <a:r>
              <a:rPr lang="tr-TR" dirty="0" err="1"/>
              <a:t>venn</a:t>
            </a:r>
            <a:r>
              <a:rPr lang="tr-TR" dirty="0"/>
              <a:t> </a:t>
            </a:r>
            <a:r>
              <a:rPr lang="tr-TR" dirty="0" err="1"/>
              <a:t>diagram</a:t>
            </a:r>
            <a:r>
              <a:rPr lang="tr-TR" dirty="0"/>
              <a:t> -</a:t>
            </a:r>
            <a:r>
              <a:rPr lang="tr-TR" dirty="0" err="1"/>
              <a:t>skills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4119383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/>
              <a:t>-&gt; </a:t>
            </a:r>
            <a:r>
              <a:rPr lang="tr-TR" dirty="0" err="1"/>
              <a:t>tools</a:t>
            </a:r>
            <a:r>
              <a:rPr lang="tr-TR" baseline="0" dirty="0"/>
              <a:t> </a:t>
            </a:r>
            <a:r>
              <a:rPr lang="tr-TR" baseline="0" dirty="0" err="1"/>
              <a:t>Python</a:t>
            </a:r>
            <a:r>
              <a:rPr lang="tr-TR" baseline="0" dirty="0"/>
              <a:t> </a:t>
            </a:r>
            <a:r>
              <a:rPr lang="tr-TR" baseline="0" dirty="0" err="1"/>
              <a:t>vs</a:t>
            </a:r>
            <a:r>
              <a:rPr lang="tr-TR" baseline="0" dirty="0"/>
              <a:t> R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1697957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1712A512-E8E2-134B-8007-07EFE82BF01A}" type="slidenum">
              <a:rPr lang="en-US" sz="1200"/>
              <a:pPr eaLnBrk="1" hangingPunct="1"/>
              <a:t>13</a:t>
            </a:fld>
            <a:endParaRPr lang="en-US" sz="1200"/>
          </a:p>
        </p:txBody>
      </p:sp>
      <p:sp>
        <p:nvSpPr>
          <p:cNvPr id="327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2528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834CA51B-2576-4917-B0BB-9E913FA67B15}" type="slidenum">
              <a:rPr lang="zh-CN" altLang="en-US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14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2" name="Notes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96510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93186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9318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834CA51B-2576-4917-B0BB-9E913FA67B15}" type="slidenum">
              <a:rPr lang="zh-CN" altLang="en-US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15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2" name="Notes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74554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7AD1ADD-6B79-47C9-B608-79FD66410AA3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17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53508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3700" y="692150"/>
            <a:ext cx="6070600" cy="3416300"/>
          </a:xfrm>
          <a:ln/>
        </p:spPr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122992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3700" y="692150"/>
            <a:ext cx="6070600" cy="3416300"/>
          </a:xfrm>
          <a:ln/>
        </p:spPr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763152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3700" y="692150"/>
            <a:ext cx="6070600" cy="3416300"/>
          </a:xfrm>
          <a:ln/>
        </p:spPr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206161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3700" y="692150"/>
            <a:ext cx="6070600" cy="3416300"/>
          </a:xfrm>
          <a:ln/>
        </p:spPr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17207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 err="1"/>
              <a:t>What</a:t>
            </a:r>
            <a:r>
              <a:rPr lang="tr-TR" dirty="0"/>
              <a:t> is data </a:t>
            </a:r>
            <a:r>
              <a:rPr lang="tr-TR" dirty="0" err="1"/>
              <a:t>science</a:t>
            </a:r>
            <a:r>
              <a:rPr lang="tr-TR" dirty="0"/>
              <a:t>? Definition</a:t>
            </a:r>
            <a:r>
              <a:rPr lang="tr-TR" baseline="0" dirty="0"/>
              <a:t> - &gt;</a:t>
            </a:r>
            <a:r>
              <a:rPr lang="tr-TR" baseline="0" dirty="0" err="1"/>
              <a:t>Tweet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9792654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A14886C-FF10-4391-B2E8-8AE0A55E1D03}" type="slidenum">
              <a:rPr lang="en-US"/>
              <a:pPr/>
              <a:t>29</a:t>
            </a:fld>
            <a:endParaRPr lang="en-US"/>
          </a:p>
        </p:txBody>
      </p:sp>
      <p:sp>
        <p:nvSpPr>
          <p:cNvPr id="6154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54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90582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Elipses</a:t>
            </a:r>
            <a:r>
              <a:rPr lang="en-US" dirty="0"/>
              <a:t> are level curves (function is quadratic). If we start on ---- line –gradient goes towards minimum (middle), if not, bounce back and forth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4E875A-500D-FD46-B444-9873791883BD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07495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16922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21468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51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5454891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05223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498418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43307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3771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 err="1"/>
              <a:t>Problems</a:t>
            </a:r>
            <a:r>
              <a:rPr lang="tr-TR" dirty="0"/>
              <a:t> -&gt; </a:t>
            </a:r>
            <a:r>
              <a:rPr lang="tr-TR" dirty="0" err="1"/>
              <a:t>solution</a:t>
            </a:r>
            <a:r>
              <a:rPr lang="tr-TR" dirty="0"/>
              <a:t>? </a:t>
            </a:r>
            <a:r>
              <a:rPr lang="tr-TR" dirty="0" err="1"/>
              <a:t>Amdahls</a:t>
            </a:r>
            <a:r>
              <a:rPr lang="tr-TR" baseline="0" dirty="0"/>
              <a:t> </a:t>
            </a:r>
            <a:r>
              <a:rPr lang="tr-TR" baseline="0" dirty="0" err="1"/>
              <a:t>law</a:t>
            </a:r>
            <a:r>
              <a:rPr lang="tr-TR" baseline="0" dirty="0"/>
              <a:t> </a:t>
            </a:r>
            <a:r>
              <a:rPr lang="tr-TR" baseline="0" dirty="0" err="1"/>
              <a:t>paralellization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8450364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/>
              <a:t>-&gt; n </a:t>
            </a:r>
            <a:r>
              <a:rPr lang="tr-TR" dirty="0" err="1"/>
              <a:t>V’s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0716188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 err="1"/>
              <a:t>Vol</a:t>
            </a:r>
            <a:r>
              <a:rPr lang="tr-TR" dirty="0"/>
              <a:t> – </a:t>
            </a:r>
            <a:r>
              <a:rPr lang="tr-TR" dirty="0" err="1"/>
              <a:t>variety</a:t>
            </a:r>
            <a:r>
              <a:rPr lang="tr-TR" dirty="0"/>
              <a:t> video, </a:t>
            </a:r>
            <a:r>
              <a:rPr lang="tr-TR" dirty="0" err="1"/>
              <a:t>sound,image</a:t>
            </a:r>
            <a:r>
              <a:rPr lang="tr-TR" dirty="0"/>
              <a:t>-&gt;CAP </a:t>
            </a:r>
            <a:r>
              <a:rPr lang="tr-TR" dirty="0" err="1"/>
              <a:t>theorem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0263197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 err="1"/>
              <a:t>Problems</a:t>
            </a:r>
            <a:r>
              <a:rPr lang="tr-TR" dirty="0"/>
              <a:t> </a:t>
            </a:r>
            <a:r>
              <a:rPr lang="tr-TR" dirty="0" err="1"/>
              <a:t>for</a:t>
            </a:r>
            <a:r>
              <a:rPr lang="tr-TR" baseline="0" dirty="0"/>
              <a:t> </a:t>
            </a:r>
            <a:r>
              <a:rPr lang="tr-TR" baseline="0" dirty="0" err="1"/>
              <a:t>distributed</a:t>
            </a:r>
            <a:r>
              <a:rPr lang="tr-TR" baseline="0" dirty="0"/>
              <a:t> </a:t>
            </a:r>
            <a:r>
              <a:rPr lang="tr-TR" baseline="0" dirty="0" err="1"/>
              <a:t>computer</a:t>
            </a:r>
            <a:r>
              <a:rPr lang="tr-TR" baseline="0" dirty="0"/>
              <a:t> </a:t>
            </a:r>
            <a:r>
              <a:rPr lang="tr-TR" baseline="0" dirty="0" err="1"/>
              <a:t>systems</a:t>
            </a:r>
            <a:r>
              <a:rPr lang="tr-TR" baseline="0" dirty="0"/>
              <a:t>-&gt;</a:t>
            </a:r>
            <a:r>
              <a:rPr lang="tr-TR" baseline="0" dirty="0" err="1"/>
              <a:t>big</a:t>
            </a:r>
            <a:r>
              <a:rPr lang="tr-TR" baseline="0" dirty="0"/>
              <a:t> data </a:t>
            </a:r>
            <a:r>
              <a:rPr lang="tr-TR" baseline="0" dirty="0" err="1"/>
              <a:t>forces</a:t>
            </a:r>
            <a:r>
              <a:rPr lang="tr-TR" baseline="0" dirty="0"/>
              <a:t> </a:t>
            </a:r>
            <a:r>
              <a:rPr lang="tr-TR" baseline="0" dirty="0" err="1"/>
              <a:t>you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3441090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/>
              <a:t>-&gt; </a:t>
            </a:r>
            <a:r>
              <a:rPr lang="tr-TR" dirty="0" err="1"/>
              <a:t>big</a:t>
            </a:r>
            <a:r>
              <a:rPr lang="tr-TR" dirty="0"/>
              <a:t> data = </a:t>
            </a:r>
            <a:r>
              <a:rPr lang="tr-TR" dirty="0" err="1"/>
              <a:t>crude</a:t>
            </a:r>
            <a:r>
              <a:rPr lang="tr-TR" baseline="0" dirty="0"/>
              <a:t> </a:t>
            </a:r>
            <a:r>
              <a:rPr lang="tr-TR" baseline="0" dirty="0" err="1"/>
              <a:t>oil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3866012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 err="1"/>
              <a:t>Rumsfeld</a:t>
            </a:r>
            <a:r>
              <a:rPr lang="tr-TR" dirty="0"/>
              <a:t> 2002 </a:t>
            </a:r>
            <a:r>
              <a:rPr lang="tr-TR" dirty="0" err="1"/>
              <a:t>press</a:t>
            </a:r>
            <a:r>
              <a:rPr lang="tr-TR" dirty="0"/>
              <a:t> </a:t>
            </a:r>
            <a:r>
              <a:rPr lang="tr-TR" dirty="0" err="1"/>
              <a:t>conf</a:t>
            </a:r>
            <a:r>
              <a:rPr lang="tr-TR" dirty="0"/>
              <a:t>-&gt;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baseline="0" dirty="0"/>
              <a:t> </a:t>
            </a:r>
            <a:r>
              <a:rPr lang="tr-TR" baseline="0" dirty="0" err="1"/>
              <a:t>science</a:t>
            </a:r>
            <a:r>
              <a:rPr lang="tr-TR" baseline="0" dirty="0"/>
              <a:t> of </a:t>
            </a:r>
            <a:r>
              <a:rPr lang="tr-TR" baseline="0" dirty="0" err="1"/>
              <a:t>discovering</a:t>
            </a:r>
            <a:r>
              <a:rPr lang="tr-TR" baseline="0" dirty="0"/>
              <a:t> </a:t>
            </a:r>
            <a:r>
              <a:rPr lang="tr-TR" baseline="0" dirty="0" err="1"/>
              <a:t>what</a:t>
            </a:r>
            <a:r>
              <a:rPr lang="tr-TR" baseline="0" dirty="0"/>
              <a:t> </a:t>
            </a:r>
            <a:r>
              <a:rPr lang="tr-TR" baseline="0" dirty="0" err="1"/>
              <a:t>we</a:t>
            </a:r>
            <a:r>
              <a:rPr lang="tr-TR" baseline="0" dirty="0"/>
              <a:t> </a:t>
            </a:r>
            <a:r>
              <a:rPr lang="tr-TR" baseline="0" dirty="0" err="1"/>
              <a:t>dont</a:t>
            </a:r>
            <a:r>
              <a:rPr lang="tr-TR" baseline="0" dirty="0"/>
              <a:t> </a:t>
            </a:r>
            <a:r>
              <a:rPr lang="tr-TR" baseline="0" dirty="0" err="1"/>
              <a:t>know</a:t>
            </a:r>
            <a:r>
              <a:rPr lang="tr-TR" baseline="0" dirty="0"/>
              <a:t> </a:t>
            </a:r>
            <a:r>
              <a:rPr lang="tr-TR" baseline="0" dirty="0" err="1"/>
              <a:t>about</a:t>
            </a:r>
            <a:r>
              <a:rPr lang="tr-TR" baseline="0" dirty="0"/>
              <a:t> data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9065331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/>
              <a:t>-</a:t>
            </a:r>
            <a:r>
              <a:rPr lang="tr-TR" baseline="0" dirty="0"/>
              <a:t>&gt; </a:t>
            </a:r>
            <a:r>
              <a:rPr lang="tr-TR" baseline="0" dirty="0" err="1"/>
              <a:t>diff</a:t>
            </a:r>
            <a:r>
              <a:rPr lang="tr-TR" baseline="0" dirty="0"/>
              <a:t> </a:t>
            </a:r>
            <a:r>
              <a:rPr lang="tr-TR" baseline="0" dirty="0" err="1"/>
              <a:t>from</a:t>
            </a:r>
            <a:r>
              <a:rPr lang="tr-TR" baseline="0" dirty="0"/>
              <a:t> </a:t>
            </a:r>
            <a:r>
              <a:rPr lang="tr-TR" baseline="0" dirty="0" err="1"/>
              <a:t>bi</a:t>
            </a:r>
            <a:r>
              <a:rPr lang="tr-TR" baseline="0" dirty="0"/>
              <a:t> </a:t>
            </a:r>
            <a:r>
              <a:rPr lang="tr-TR" baseline="0" dirty="0" err="1"/>
              <a:t>whats</a:t>
            </a:r>
            <a:r>
              <a:rPr lang="tr-TR" baseline="0" dirty="0"/>
              <a:t> </a:t>
            </a:r>
            <a:r>
              <a:rPr lang="tr-TR" baseline="0" dirty="0" err="1"/>
              <a:t>different</a:t>
            </a:r>
            <a:r>
              <a:rPr lang="tr-TR" baseline="0" dirty="0"/>
              <a:t> </a:t>
            </a:r>
            <a:r>
              <a:rPr lang="tr-TR" baseline="0" dirty="0" err="1"/>
              <a:t>from</a:t>
            </a:r>
            <a:r>
              <a:rPr lang="tr-TR" baseline="0" dirty="0"/>
              <a:t> data </a:t>
            </a:r>
            <a:r>
              <a:rPr lang="tr-TR" baseline="0" dirty="0" err="1"/>
              <a:t>analysis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937899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tr-T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7502C-B931-4628-8748-36F54967D633}" type="datetimeFigureOut">
              <a:rPr lang="tr-TR" smtClean="0"/>
              <a:t>29.02.2020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A1924-3DCB-4B69-83CC-8240B03F502C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2604994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7502C-B931-4628-8748-36F54967D633}" type="datetimeFigureOut">
              <a:rPr lang="tr-TR" smtClean="0"/>
              <a:t>29.02.2020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A1924-3DCB-4B69-83CC-8240B03F502C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6726576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7502C-B931-4628-8748-36F54967D633}" type="datetimeFigureOut">
              <a:rPr lang="tr-TR" smtClean="0"/>
              <a:t>29.02.2020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A1924-3DCB-4B69-83CC-8240B03F502C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2167776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197600" y="1600200"/>
            <a:ext cx="5384800" cy="2185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197600" y="3938589"/>
            <a:ext cx="5384800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D5AFF32-0918-164E-A759-3E17CB0EA51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0952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>
  <p:cSld name="Title,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52400"/>
            <a:ext cx="10058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411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197600" y="1600201"/>
            <a:ext cx="5384800" cy="4411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248400"/>
            <a:ext cx="28448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CN"/>
              <a:t>© Eric Xing @ CMU, 2005-2015</a:t>
            </a:r>
            <a:endParaRPr lang="en-US" altLang="en-US" sz="1000">
              <a:solidFill>
                <a:schemeClr val="tx1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737600" y="6248400"/>
            <a:ext cx="2844800" cy="457200"/>
          </a:xfrm>
        </p:spPr>
        <p:txBody>
          <a:bodyPr/>
          <a:lstStyle>
            <a:lvl1pPr>
              <a:defRPr sz="800"/>
            </a:lvl1pPr>
          </a:lstStyle>
          <a:p>
            <a:endParaRPr lang="en-US" altLang="en-US"/>
          </a:p>
          <a:p>
            <a:endParaRPr lang="en-US" altLang="en-US"/>
          </a:p>
          <a:p>
            <a:endParaRPr lang="en-US" altLang="en-US"/>
          </a:p>
          <a:p>
            <a:fld id="{CD3B44FC-3DD7-4F46-9E87-ED25DEAC5BF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281770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5906"/>
              <a:t>Title Text</a:t>
            </a:r>
          </a:p>
        </p:txBody>
      </p:sp>
      <p:sp>
        <p:nvSpPr>
          <p:cNvPr id="9" name="Shape 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953"/>
              <a:t>Body Level One</a:t>
            </a:r>
          </a:p>
          <a:p>
            <a:pPr lvl="1">
              <a:defRPr sz="1800"/>
            </a:pPr>
            <a:r>
              <a:rPr sz="2953"/>
              <a:t>Body Level Two</a:t>
            </a:r>
          </a:p>
          <a:p>
            <a:pPr lvl="2">
              <a:defRPr sz="1800"/>
            </a:pPr>
            <a:r>
              <a:rPr sz="2953"/>
              <a:t>Body Level Three</a:t>
            </a:r>
          </a:p>
          <a:p>
            <a:pPr lvl="3">
              <a:defRPr sz="1800"/>
            </a:pPr>
            <a:r>
              <a:rPr sz="2953"/>
              <a:t>Body Level Four</a:t>
            </a:r>
          </a:p>
          <a:p>
            <a:pPr lvl="4">
              <a:defRPr sz="1800"/>
            </a:pPr>
            <a:r>
              <a:rPr sz="2953"/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3947405390"/>
      </p:ext>
    </p:extLst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9DDF250-70A0-4298-897F-4FB641B0C28E}" type="slidenum">
              <a:rPr lang="en-US">
                <a:solidFill>
                  <a:srgbClr val="3333CC"/>
                </a:solidFill>
              </a:rPr>
              <a:pPr>
                <a:defRPr/>
              </a:pPr>
              <a:t>‹#›</a:t>
            </a:fld>
            <a:endParaRPr lang="en-US" sz="1400" b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86329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AC81944-8056-4FFD-A699-BBA9D2AF16CB}" type="slidenum">
              <a:rPr lang="en-US">
                <a:solidFill>
                  <a:srgbClr val="3333CC"/>
                </a:solidFill>
              </a:rPr>
              <a:pPr>
                <a:defRPr/>
              </a:pPr>
              <a:t>‹#›</a:t>
            </a:fld>
            <a:endParaRPr lang="en-US" sz="1400" b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28633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747749-02EE-4A8B-9E24-B00204769229}" type="slidenum">
              <a:rPr lang="en-US">
                <a:solidFill>
                  <a:srgbClr val="3333CC"/>
                </a:solidFill>
              </a:rPr>
              <a:pPr>
                <a:defRPr/>
              </a:pPr>
              <a:t>‹#›</a:t>
            </a:fld>
            <a:endParaRPr lang="en-US" sz="1400" b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768326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143000"/>
            <a:ext cx="5384800" cy="4953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143000"/>
            <a:ext cx="5384800" cy="4953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7D16A9B-F411-4AE7-AAAE-ACEE702A0F4F}" type="slidenum">
              <a:rPr lang="en-US">
                <a:solidFill>
                  <a:srgbClr val="3333CC"/>
                </a:solidFill>
              </a:rPr>
              <a:pPr>
                <a:defRPr/>
              </a:pPr>
              <a:t>‹#›</a:t>
            </a:fld>
            <a:endParaRPr lang="en-US" sz="1400" b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626630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11386A0-9F21-4983-BD4D-C535441E2FC1}" type="slidenum">
              <a:rPr lang="en-US">
                <a:solidFill>
                  <a:srgbClr val="3333CC"/>
                </a:solidFill>
              </a:rPr>
              <a:pPr>
                <a:defRPr/>
              </a:pPr>
              <a:t>‹#›</a:t>
            </a:fld>
            <a:endParaRPr lang="en-US" sz="1400" b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9020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7502C-B931-4628-8748-36F54967D633}" type="datetimeFigureOut">
              <a:rPr lang="tr-TR" smtClean="0"/>
              <a:t>29.02.2020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A1924-3DCB-4B69-83CC-8240B03F502C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88969960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660296-77C9-4821-A971-18C0183E9F86}" type="slidenum">
              <a:rPr lang="en-US">
                <a:solidFill>
                  <a:srgbClr val="3333CC"/>
                </a:solidFill>
              </a:rPr>
              <a:pPr>
                <a:defRPr/>
              </a:pPr>
              <a:t>‹#›</a:t>
            </a:fld>
            <a:endParaRPr lang="en-US" sz="1400" b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07919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E4A36F2-16F5-49FB-AE0A-FEB66712690F}" type="slidenum">
              <a:rPr lang="en-US">
                <a:solidFill>
                  <a:srgbClr val="3333CC"/>
                </a:solidFill>
              </a:rPr>
              <a:pPr>
                <a:defRPr/>
              </a:pPr>
              <a:t>‹#›</a:t>
            </a:fld>
            <a:endParaRPr lang="en-US" sz="1400" b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074983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06F08F-F865-4F51-8752-60945758151E}" type="slidenum">
              <a:rPr lang="en-US">
                <a:solidFill>
                  <a:srgbClr val="3333CC"/>
                </a:solidFill>
              </a:rPr>
              <a:pPr>
                <a:defRPr/>
              </a:pPr>
              <a:t>‹#›</a:t>
            </a:fld>
            <a:endParaRPr lang="en-US" sz="1400" b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36176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2C866C8-7C1F-4D62-8219-4069F6C780B3}" type="slidenum">
              <a:rPr lang="en-US">
                <a:solidFill>
                  <a:srgbClr val="3333CC"/>
                </a:solidFill>
              </a:rPr>
              <a:pPr>
                <a:defRPr/>
              </a:pPr>
              <a:t>‹#›</a:t>
            </a:fld>
            <a:endParaRPr lang="en-US" sz="1400" b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144974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ABF065C-CE20-4F45-80DB-9AEE4D8735C6}" type="slidenum">
              <a:rPr lang="en-US">
                <a:solidFill>
                  <a:srgbClr val="3333CC"/>
                </a:solidFill>
              </a:rPr>
              <a:pPr>
                <a:defRPr/>
              </a:pPr>
              <a:t>‹#›</a:t>
            </a:fld>
            <a:endParaRPr lang="en-US" sz="1400" b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08060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381000"/>
            <a:ext cx="2743200" cy="5715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381000"/>
            <a:ext cx="8026400" cy="5715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3DF84B-0A1A-4C95-9664-208B2D10F3CD}" type="slidenum">
              <a:rPr lang="en-US">
                <a:solidFill>
                  <a:srgbClr val="3333CC"/>
                </a:solidFill>
              </a:rPr>
              <a:pPr>
                <a:defRPr/>
              </a:pPr>
              <a:t>‹#›</a:t>
            </a:fld>
            <a:endParaRPr lang="en-US" sz="1400" b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615146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81000"/>
            <a:ext cx="10972800" cy="609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600" y="1143000"/>
            <a:ext cx="5384800" cy="4953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143000"/>
            <a:ext cx="5384800" cy="4953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44A1977-40C1-40AB-B65C-6AD73B7C8631}" type="slidenum">
              <a:rPr lang="en-US">
                <a:solidFill>
                  <a:srgbClr val="3333CC"/>
                </a:solidFill>
              </a:rPr>
              <a:pPr>
                <a:defRPr/>
              </a:pPr>
              <a:t>‹#›</a:t>
            </a:fld>
            <a:endParaRPr lang="en-US" sz="1400" b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777723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81000"/>
            <a:ext cx="10972800" cy="609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600" y="1143000"/>
            <a:ext cx="5384800" cy="4953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197600" y="1143000"/>
            <a:ext cx="5384800" cy="2400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197600" y="3695700"/>
            <a:ext cx="5384800" cy="2400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4C6A13A-CBBA-4E25-A12A-3B6997AF96AF}" type="slidenum">
              <a:rPr lang="en-US">
                <a:solidFill>
                  <a:srgbClr val="3333CC"/>
                </a:solidFill>
              </a:rPr>
              <a:pPr>
                <a:defRPr/>
              </a:pPr>
              <a:t>‹#›</a:t>
            </a:fld>
            <a:endParaRPr lang="en-US" sz="1400" b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879141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609600" y="381000"/>
            <a:ext cx="10972800" cy="5715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1B74E18-C93D-489D-8E63-35CF8EB8D99A}" type="slidenum">
              <a:rPr lang="en-US">
                <a:solidFill>
                  <a:srgbClr val="3333CC"/>
                </a:solidFill>
              </a:rPr>
              <a:pPr>
                <a:defRPr/>
              </a:pPr>
              <a:t>‹#›</a:t>
            </a:fld>
            <a:endParaRPr lang="en-US" sz="1400" b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120424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998823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7502C-B931-4628-8748-36F54967D633}" type="datetimeFigureOut">
              <a:rPr lang="tr-TR" smtClean="0"/>
              <a:t>29.02.2020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A1924-3DCB-4B69-83CC-8240B03F502C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720492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7502C-B931-4628-8748-36F54967D633}" type="datetimeFigureOut">
              <a:rPr lang="tr-TR" smtClean="0"/>
              <a:t>29.02.2020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A1924-3DCB-4B69-83CC-8240B03F502C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2901922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7502C-B931-4628-8748-36F54967D633}" type="datetimeFigureOut">
              <a:rPr lang="tr-TR" smtClean="0"/>
              <a:t>29.02.2020</a:t>
            </a:fld>
            <a:endParaRPr lang="tr-T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A1924-3DCB-4B69-83CC-8240B03F502C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7448941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7502C-B931-4628-8748-36F54967D633}" type="datetimeFigureOut">
              <a:rPr lang="tr-TR" smtClean="0"/>
              <a:t>29.02.2020</a:t>
            </a:fld>
            <a:endParaRPr lang="tr-T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A1924-3DCB-4B69-83CC-8240B03F502C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4123115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7502C-B931-4628-8748-36F54967D633}" type="datetimeFigureOut">
              <a:rPr lang="tr-TR" smtClean="0"/>
              <a:t>29.02.2020</a:t>
            </a:fld>
            <a:endParaRPr lang="tr-T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A1924-3DCB-4B69-83CC-8240B03F502C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8170007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7502C-B931-4628-8748-36F54967D633}" type="datetimeFigureOut">
              <a:rPr lang="tr-TR" smtClean="0"/>
              <a:t>29.02.2020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A1924-3DCB-4B69-83CC-8240B03F502C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7995325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7502C-B931-4628-8748-36F54967D633}" type="datetimeFigureOut">
              <a:rPr lang="tr-TR" smtClean="0"/>
              <a:t>29.02.2020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A1924-3DCB-4B69-83CC-8240B03F502C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7718252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2" Type="http://schemas.openxmlformats.org/officeDocument/2006/relationships/slideLayout" Target="../slideLayouts/slideLayout16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57502C-B931-4628-8748-36F54967D633}" type="datetimeFigureOut">
              <a:rPr lang="tr-TR" smtClean="0"/>
              <a:t>29.02.2020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6A1924-3DCB-4B69-83CC-8240B03F502C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3249003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77" r:id="rId12"/>
    <p:sldLayoutId id="2147483678" r:id="rId13"/>
    <p:sldLayoutId id="2147483679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381000"/>
            <a:ext cx="109728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143000"/>
            <a:ext cx="10972800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9144000" y="6400800"/>
            <a:ext cx="2540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1">
                <a:solidFill>
                  <a:schemeClr val="accent2"/>
                </a:solidFill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A3E88FC7-9DC3-4E72-A735-1BE4ECF014F9}" type="slidenum">
              <a:rPr lang="en-US">
                <a:solidFill>
                  <a:srgbClr val="3333CC"/>
                </a:solidFill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1400">
              <a:solidFill>
                <a:srgbClr val="3333CC"/>
              </a:solidFill>
            </a:endParaRPr>
          </a:p>
        </p:txBody>
      </p:sp>
      <p:sp>
        <p:nvSpPr>
          <p:cNvPr id="1029" name="Line 7"/>
          <p:cNvSpPr>
            <a:spLocks noChangeShapeType="1"/>
          </p:cNvSpPr>
          <p:nvPr/>
        </p:nvSpPr>
        <p:spPr bwMode="auto">
          <a:xfrm>
            <a:off x="508000" y="6400800"/>
            <a:ext cx="11176000" cy="0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78292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accent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accent2"/>
          </a:solidFill>
          <a:latin typeface="Arial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accent2"/>
          </a:solidFill>
          <a:latin typeface="Arial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accent2"/>
          </a:solidFill>
          <a:latin typeface="Arial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accent2"/>
          </a:solidFill>
          <a:latin typeface="Arial" pitchFamily="34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accent2"/>
          </a:solidFill>
          <a:latin typeface="Arial" pitchFamily="34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accent2"/>
          </a:solidFill>
          <a:latin typeface="Arial" pitchFamily="34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accent2"/>
          </a:solidFill>
          <a:latin typeface="Arial" pitchFamily="34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accent2"/>
          </a:solidFill>
          <a:latin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Marlett" pitchFamily="2" charset="2"/>
        <a:buChar char="i"/>
        <a:defRPr sz="22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FF0000"/>
        </a:buClr>
        <a:buFont typeface="Marlett" pitchFamily="2" charset="2"/>
        <a:buChar char="4"/>
        <a:defRPr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Marlett" pitchFamily="2" charset="2"/>
        <a:buChar char="h"/>
        <a:defRPr sz="16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FF00FF"/>
        </a:buClr>
        <a:buChar char="–"/>
        <a:defRPr sz="16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6.wmf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5.wmf"/><Relationship Id="rId4" Type="http://schemas.openxmlformats.org/officeDocument/2006/relationships/oleObject" Target="../embeddings/oleObject1.bin"/><Relationship Id="rId9" Type="http://schemas.openxmlformats.org/officeDocument/2006/relationships/image" Target="../media/image7.wm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wmf"/><Relationship Id="rId3" Type="http://schemas.openxmlformats.org/officeDocument/2006/relationships/notesSlide" Target="../notesSlides/notesSlide14.xml"/><Relationship Id="rId7" Type="http://schemas.openxmlformats.org/officeDocument/2006/relationships/oleObject" Target="../embeddings/oleObject5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8.wmf"/><Relationship Id="rId5" Type="http://schemas.openxmlformats.org/officeDocument/2006/relationships/oleObject" Target="../embeddings/oleObject4.bin"/><Relationship Id="rId10" Type="http://schemas.openxmlformats.org/officeDocument/2006/relationships/image" Target="../media/image10.wmf"/><Relationship Id="rId4" Type="http://schemas.openxmlformats.org/officeDocument/2006/relationships/image" Target="../media/image11.png"/><Relationship Id="rId9" Type="http://schemas.openxmlformats.org/officeDocument/2006/relationships/oleObject" Target="../embeddings/oleObject6.bin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2.wmf"/><Relationship Id="rId5" Type="http://schemas.openxmlformats.org/officeDocument/2006/relationships/oleObject" Target="../embeddings/oleObject7.bin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.bin"/><Relationship Id="rId3" Type="http://schemas.openxmlformats.org/officeDocument/2006/relationships/notesSlide" Target="../notesSlides/notesSlide15.xml"/><Relationship Id="rId7" Type="http://schemas.openxmlformats.org/officeDocument/2006/relationships/image" Target="../media/image15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9.bin"/><Relationship Id="rId11" Type="http://schemas.openxmlformats.org/officeDocument/2006/relationships/image" Target="../media/image17.wmf"/><Relationship Id="rId5" Type="http://schemas.openxmlformats.org/officeDocument/2006/relationships/image" Target="../media/image14.wmf"/><Relationship Id="rId10" Type="http://schemas.openxmlformats.org/officeDocument/2006/relationships/oleObject" Target="../embeddings/oleObject11.bin"/><Relationship Id="rId4" Type="http://schemas.openxmlformats.org/officeDocument/2006/relationships/oleObject" Target="../embeddings/oleObject8.bin"/><Relationship Id="rId9" Type="http://schemas.openxmlformats.org/officeDocument/2006/relationships/image" Target="../media/image16.wm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19.w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5.bin"/><Relationship Id="rId3" Type="http://schemas.openxmlformats.org/officeDocument/2006/relationships/image" Target="../media/image24.png"/><Relationship Id="rId7" Type="http://schemas.openxmlformats.org/officeDocument/2006/relationships/image" Target="../media/image21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14.bin"/><Relationship Id="rId11" Type="http://schemas.openxmlformats.org/officeDocument/2006/relationships/image" Target="../media/image23.wmf"/><Relationship Id="rId5" Type="http://schemas.openxmlformats.org/officeDocument/2006/relationships/image" Target="../media/image20.wmf"/><Relationship Id="rId10" Type="http://schemas.openxmlformats.org/officeDocument/2006/relationships/oleObject" Target="../embeddings/oleObject16.bin"/><Relationship Id="rId4" Type="http://schemas.openxmlformats.org/officeDocument/2006/relationships/oleObject" Target="../embeddings/oleObject13.bin"/><Relationship Id="rId9" Type="http://schemas.openxmlformats.org/officeDocument/2006/relationships/image" Target="../media/image22.wm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emf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4" Type="http://schemas.openxmlformats.org/officeDocument/2006/relationships/image" Target="../media/image3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s://mpra.ub.uni-muenchen.de/69383/1/MPRA_paper_69383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7" Type="http://schemas.openxmlformats.org/officeDocument/2006/relationships/image" Target="../media/image43.png"/><Relationship Id="rId2" Type="http://schemas.openxmlformats.org/officeDocument/2006/relationships/slideLayout" Target="../slideLayouts/slideLayout16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w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4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6.xml"/><Relationship Id="rId5" Type="http://schemas.openxmlformats.org/officeDocument/2006/relationships/hyperlink" Target="https://distill.pub/2017/momentum/" TargetMode="External"/><Relationship Id="rId4" Type="http://schemas.openxmlformats.org/officeDocument/2006/relationships/image" Target="../media/image23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://ruder.io/optimizing-gradient-descent/index.html#hogwild" TargetMode="External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9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slideLayout" Target="../slideLayouts/slideLayout29.xml"/><Relationship Id="rId1" Type="http://schemas.openxmlformats.org/officeDocument/2006/relationships/tags" Target="../tags/tag3.xml"/><Relationship Id="rId5" Type="http://schemas.openxmlformats.org/officeDocument/2006/relationships/image" Target="../media/image72.emf"/><Relationship Id="rId4" Type="http://schemas.openxmlformats.org/officeDocument/2006/relationships/customXml" Target="../ink/ink1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3" Type="http://schemas.openxmlformats.org/officeDocument/2006/relationships/tags" Target="../tags/tag6.xml"/><Relationship Id="rId7" Type="http://schemas.openxmlformats.org/officeDocument/2006/relationships/image" Target="../media/image62.png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slideLayout" Target="../slideLayouts/slideLayout29.xml"/><Relationship Id="rId9" Type="http://schemas.openxmlformats.org/officeDocument/2006/relationships/image" Target="../media/image76.e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9.xml"/><Relationship Id="rId7" Type="http://schemas.openxmlformats.org/officeDocument/2006/relationships/image" Target="../media/image79.emf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customXml" Target="../ink/ink3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9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tags" Target="../tags/tag11.xml"/><Relationship Id="rId7" Type="http://schemas.openxmlformats.org/officeDocument/2006/relationships/image" Target="../media/image66.png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6" Type="http://schemas.openxmlformats.org/officeDocument/2006/relationships/image" Target="../media/image65.png"/><Relationship Id="rId11" Type="http://schemas.openxmlformats.org/officeDocument/2006/relationships/image" Target="../media/image83.emf"/><Relationship Id="rId5" Type="http://schemas.openxmlformats.org/officeDocument/2006/relationships/slideLayout" Target="../slideLayouts/slideLayout29.xml"/><Relationship Id="rId10" Type="http://schemas.openxmlformats.org/officeDocument/2006/relationships/customXml" Target="../ink/ink4.xml"/><Relationship Id="rId4" Type="http://schemas.openxmlformats.org/officeDocument/2006/relationships/tags" Target="../tags/tag12.xml"/><Relationship Id="rId9" Type="http://schemas.openxmlformats.org/officeDocument/2006/relationships/image" Target="../media/image6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image" Target="../media/image88.emf"/><Relationship Id="rId3" Type="http://schemas.openxmlformats.org/officeDocument/2006/relationships/tags" Target="../tags/tag15.xml"/><Relationship Id="rId7" Type="http://schemas.openxmlformats.org/officeDocument/2006/relationships/image" Target="../media/image60.png"/><Relationship Id="rId12" Type="http://schemas.openxmlformats.org/officeDocument/2006/relationships/customXml" Target="../ink/ink5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slideLayout" Target="../slideLayouts/slideLayout29.xml"/><Relationship Id="rId11" Type="http://schemas.openxmlformats.org/officeDocument/2006/relationships/image" Target="../media/image71.png"/><Relationship Id="rId5" Type="http://schemas.openxmlformats.org/officeDocument/2006/relationships/tags" Target="../tags/tag17.xml"/><Relationship Id="rId10" Type="http://schemas.openxmlformats.org/officeDocument/2006/relationships/image" Target="../media/image70.png"/><Relationship Id="rId4" Type="http://schemas.openxmlformats.org/officeDocument/2006/relationships/tags" Target="../tags/tag16.xml"/><Relationship Id="rId9" Type="http://schemas.openxmlformats.org/officeDocument/2006/relationships/image" Target="../media/image6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9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13" Type="http://schemas.openxmlformats.org/officeDocument/2006/relationships/image" Target="../media/image76.png"/><Relationship Id="rId3" Type="http://schemas.openxmlformats.org/officeDocument/2006/relationships/tags" Target="../tags/tag20.xml"/><Relationship Id="rId7" Type="http://schemas.openxmlformats.org/officeDocument/2006/relationships/tags" Target="../tags/tag24.xml"/><Relationship Id="rId12" Type="http://schemas.openxmlformats.org/officeDocument/2006/relationships/image" Target="../media/image75.png"/><Relationship Id="rId17" Type="http://schemas.openxmlformats.org/officeDocument/2006/relationships/image" Target="../media/image96.emf"/><Relationship Id="rId2" Type="http://schemas.openxmlformats.org/officeDocument/2006/relationships/tags" Target="../tags/tag19.xml"/><Relationship Id="rId16" Type="http://schemas.openxmlformats.org/officeDocument/2006/relationships/customXml" Target="../ink/ink6.xml"/><Relationship Id="rId1" Type="http://schemas.openxmlformats.org/officeDocument/2006/relationships/tags" Target="../tags/tag18.xml"/><Relationship Id="rId6" Type="http://schemas.openxmlformats.org/officeDocument/2006/relationships/tags" Target="../tags/tag23.xml"/><Relationship Id="rId11" Type="http://schemas.openxmlformats.org/officeDocument/2006/relationships/image" Target="../media/image74.png"/><Relationship Id="rId5" Type="http://schemas.openxmlformats.org/officeDocument/2006/relationships/tags" Target="../tags/tag22.xml"/><Relationship Id="rId15" Type="http://schemas.openxmlformats.org/officeDocument/2006/relationships/image" Target="../media/image78.png"/><Relationship Id="rId10" Type="http://schemas.openxmlformats.org/officeDocument/2006/relationships/image" Target="../media/image73.png"/><Relationship Id="rId4" Type="http://schemas.openxmlformats.org/officeDocument/2006/relationships/tags" Target="../tags/tag21.xml"/><Relationship Id="rId9" Type="http://schemas.openxmlformats.org/officeDocument/2006/relationships/image" Target="../media/image72.png"/><Relationship Id="rId14" Type="http://schemas.openxmlformats.org/officeDocument/2006/relationships/image" Target="../media/image77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customXml" Target="../ink/ink7.xml"/><Relationship Id="rId3" Type="http://schemas.openxmlformats.org/officeDocument/2006/relationships/tags" Target="../tags/tag27.xml"/><Relationship Id="rId7" Type="http://schemas.openxmlformats.org/officeDocument/2006/relationships/image" Target="../media/image81.png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slideLayout" Target="../slideLayouts/slideLayout29.xml"/><Relationship Id="rId9" Type="http://schemas.openxmlformats.org/officeDocument/2006/relationships/image" Target="../media/image100.emf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13" Type="http://schemas.openxmlformats.org/officeDocument/2006/relationships/image" Target="../media/image86.png"/><Relationship Id="rId3" Type="http://schemas.openxmlformats.org/officeDocument/2006/relationships/tags" Target="../tags/tag30.xml"/><Relationship Id="rId7" Type="http://schemas.openxmlformats.org/officeDocument/2006/relationships/slideLayout" Target="../slideLayouts/slideLayout29.xml"/><Relationship Id="rId12" Type="http://schemas.openxmlformats.org/officeDocument/2006/relationships/image" Target="../media/image85.png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6" Type="http://schemas.openxmlformats.org/officeDocument/2006/relationships/tags" Target="../tags/tag33.xml"/><Relationship Id="rId11" Type="http://schemas.openxmlformats.org/officeDocument/2006/relationships/image" Target="../media/image84.png"/><Relationship Id="rId5" Type="http://schemas.openxmlformats.org/officeDocument/2006/relationships/tags" Target="../tags/tag32.xml"/><Relationship Id="rId15" Type="http://schemas.openxmlformats.org/officeDocument/2006/relationships/image" Target="../media/image106.emf"/><Relationship Id="rId10" Type="http://schemas.openxmlformats.org/officeDocument/2006/relationships/image" Target="../media/image80.png"/><Relationship Id="rId4" Type="http://schemas.openxmlformats.org/officeDocument/2006/relationships/tags" Target="../tags/tag31.xml"/><Relationship Id="rId9" Type="http://schemas.openxmlformats.org/officeDocument/2006/relationships/image" Target="../media/image83.png"/><Relationship Id="rId14" Type="http://schemas.openxmlformats.org/officeDocument/2006/relationships/customXml" Target="../ink/ink8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9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13" Type="http://schemas.openxmlformats.org/officeDocument/2006/relationships/image" Target="../media/image112.emf"/><Relationship Id="rId3" Type="http://schemas.openxmlformats.org/officeDocument/2006/relationships/tags" Target="../tags/tag36.xml"/><Relationship Id="rId7" Type="http://schemas.openxmlformats.org/officeDocument/2006/relationships/image" Target="../media/image87.png"/><Relationship Id="rId12" Type="http://schemas.openxmlformats.org/officeDocument/2006/relationships/customXml" Target="../ink/ink9.xml"/><Relationship Id="rId2" Type="http://schemas.openxmlformats.org/officeDocument/2006/relationships/tags" Target="../tags/tag35.xml"/><Relationship Id="rId1" Type="http://schemas.openxmlformats.org/officeDocument/2006/relationships/tags" Target="../tags/tag34.xml"/><Relationship Id="rId6" Type="http://schemas.openxmlformats.org/officeDocument/2006/relationships/slideLayout" Target="../slideLayouts/slideLayout29.xml"/><Relationship Id="rId11" Type="http://schemas.openxmlformats.org/officeDocument/2006/relationships/image" Target="../media/image91.png"/><Relationship Id="rId5" Type="http://schemas.openxmlformats.org/officeDocument/2006/relationships/tags" Target="../tags/tag38.xml"/><Relationship Id="rId10" Type="http://schemas.openxmlformats.org/officeDocument/2006/relationships/image" Target="../media/image90.png"/><Relationship Id="rId4" Type="http://schemas.openxmlformats.org/officeDocument/2006/relationships/tags" Target="../tags/tag37.xml"/><Relationship Id="rId9" Type="http://schemas.openxmlformats.org/officeDocument/2006/relationships/image" Target="../media/image89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13" Type="http://schemas.openxmlformats.org/officeDocument/2006/relationships/image" Target="../media/image116.emf"/><Relationship Id="rId3" Type="http://schemas.openxmlformats.org/officeDocument/2006/relationships/tags" Target="../tags/tag41.xml"/><Relationship Id="rId7" Type="http://schemas.openxmlformats.org/officeDocument/2006/relationships/slideLayout" Target="../slideLayouts/slideLayout29.xml"/><Relationship Id="rId12" Type="http://schemas.openxmlformats.org/officeDocument/2006/relationships/customXml" Target="../ink/ink10.xml"/><Relationship Id="rId2" Type="http://schemas.openxmlformats.org/officeDocument/2006/relationships/tags" Target="../tags/tag40.xml"/><Relationship Id="rId1" Type="http://schemas.openxmlformats.org/officeDocument/2006/relationships/tags" Target="../tags/tag39.xml"/><Relationship Id="rId6" Type="http://schemas.openxmlformats.org/officeDocument/2006/relationships/tags" Target="../tags/tag44.xml"/><Relationship Id="rId11" Type="http://schemas.openxmlformats.org/officeDocument/2006/relationships/image" Target="../media/image94.png"/><Relationship Id="rId5" Type="http://schemas.openxmlformats.org/officeDocument/2006/relationships/tags" Target="../tags/tag43.xml"/><Relationship Id="rId15" Type="http://schemas.openxmlformats.org/officeDocument/2006/relationships/image" Target="../media/image117.emf"/><Relationship Id="rId10" Type="http://schemas.openxmlformats.org/officeDocument/2006/relationships/image" Target="../media/image87.png"/><Relationship Id="rId4" Type="http://schemas.openxmlformats.org/officeDocument/2006/relationships/tags" Target="../tags/tag42.xml"/><Relationship Id="rId9" Type="http://schemas.openxmlformats.org/officeDocument/2006/relationships/image" Target="../media/image93.png"/><Relationship Id="rId14" Type="http://schemas.openxmlformats.org/officeDocument/2006/relationships/customXml" Target="../ink/ink11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customXml" Target="../ink/ink12.xml"/><Relationship Id="rId3" Type="http://schemas.openxmlformats.org/officeDocument/2006/relationships/tags" Target="../tags/tag47.xml"/><Relationship Id="rId7" Type="http://schemas.openxmlformats.org/officeDocument/2006/relationships/image" Target="../media/image96.png"/><Relationship Id="rId2" Type="http://schemas.openxmlformats.org/officeDocument/2006/relationships/tags" Target="../tags/tag46.xml"/><Relationship Id="rId1" Type="http://schemas.openxmlformats.org/officeDocument/2006/relationships/tags" Target="../tags/tag45.xml"/><Relationship Id="rId6" Type="http://schemas.openxmlformats.org/officeDocument/2006/relationships/image" Target="../media/image63.png"/><Relationship Id="rId5" Type="http://schemas.openxmlformats.org/officeDocument/2006/relationships/image" Target="../media/image95.png"/><Relationship Id="rId4" Type="http://schemas.openxmlformats.org/officeDocument/2006/relationships/slideLayout" Target="../slideLayouts/slideLayout29.xml"/><Relationship Id="rId9" Type="http://schemas.openxmlformats.org/officeDocument/2006/relationships/image" Target="../media/image120.emf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9.xml"/><Relationship Id="rId7" Type="http://schemas.openxmlformats.org/officeDocument/2006/relationships/image" Target="../media/image121.emf"/><Relationship Id="rId2" Type="http://schemas.openxmlformats.org/officeDocument/2006/relationships/tags" Target="../tags/tag49.xml"/><Relationship Id="rId1" Type="http://schemas.openxmlformats.org/officeDocument/2006/relationships/tags" Target="../tags/tag48.xml"/><Relationship Id="rId6" Type="http://schemas.openxmlformats.org/officeDocument/2006/relationships/customXml" Target="../ink/ink13.xml"/><Relationship Id="rId5" Type="http://schemas.openxmlformats.org/officeDocument/2006/relationships/image" Target="../media/image95.png"/><Relationship Id="rId4" Type="http://schemas.openxmlformats.org/officeDocument/2006/relationships/image" Target="../media/image6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hyperlink" Target="https://en.wikipedia.org/wiki/Network_partitioning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en.wikipedia.org/wiki/Availability" TargetMode="External"/><Relationship Id="rId5" Type="http://schemas.openxmlformats.org/officeDocument/2006/relationships/hyperlink" Target="https://en.wikipedia.org/wiki/Consistency_(database_systems)" TargetMode="External"/><Relationship Id="rId4" Type="http://schemas.openxmlformats.org/officeDocument/2006/relationships/hyperlink" Target="https://en.wikipedia.org/wiki/Distributed_computing" TargetMode="Externa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9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customXml" Target="../ink/ink14.xml"/><Relationship Id="rId3" Type="http://schemas.openxmlformats.org/officeDocument/2006/relationships/tags" Target="../tags/tag52.xml"/><Relationship Id="rId7" Type="http://schemas.openxmlformats.org/officeDocument/2006/relationships/image" Target="../media/image98.png"/><Relationship Id="rId2" Type="http://schemas.openxmlformats.org/officeDocument/2006/relationships/tags" Target="../tags/tag51.xml"/><Relationship Id="rId1" Type="http://schemas.openxmlformats.org/officeDocument/2006/relationships/tags" Target="../tags/tag50.xml"/><Relationship Id="rId6" Type="http://schemas.openxmlformats.org/officeDocument/2006/relationships/image" Target="../media/image97.png"/><Relationship Id="rId5" Type="http://schemas.openxmlformats.org/officeDocument/2006/relationships/image" Target="../media/image95.png"/><Relationship Id="rId4" Type="http://schemas.openxmlformats.org/officeDocument/2006/relationships/slideLayout" Target="../slideLayouts/slideLayout29.xml"/><Relationship Id="rId9" Type="http://schemas.openxmlformats.org/officeDocument/2006/relationships/image" Target="../media/image124.emf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13" Type="http://schemas.openxmlformats.org/officeDocument/2006/relationships/image" Target="../media/image103.png"/><Relationship Id="rId3" Type="http://schemas.openxmlformats.org/officeDocument/2006/relationships/tags" Target="../tags/tag55.xml"/><Relationship Id="rId7" Type="http://schemas.openxmlformats.org/officeDocument/2006/relationships/slideLayout" Target="../slideLayouts/slideLayout29.xml"/><Relationship Id="rId12" Type="http://schemas.openxmlformats.org/officeDocument/2006/relationships/image" Target="../media/image102.png"/><Relationship Id="rId17" Type="http://schemas.openxmlformats.org/officeDocument/2006/relationships/image" Target="../media/image131.emf"/><Relationship Id="rId2" Type="http://schemas.openxmlformats.org/officeDocument/2006/relationships/tags" Target="../tags/tag54.xml"/><Relationship Id="rId16" Type="http://schemas.openxmlformats.org/officeDocument/2006/relationships/customXml" Target="../ink/ink16.xml"/><Relationship Id="rId1" Type="http://schemas.openxmlformats.org/officeDocument/2006/relationships/tags" Target="../tags/tag53.xml"/><Relationship Id="rId6" Type="http://schemas.openxmlformats.org/officeDocument/2006/relationships/tags" Target="../tags/tag58.xml"/><Relationship Id="rId11" Type="http://schemas.openxmlformats.org/officeDocument/2006/relationships/image" Target="../media/image101.png"/><Relationship Id="rId5" Type="http://schemas.openxmlformats.org/officeDocument/2006/relationships/tags" Target="../tags/tag57.xml"/><Relationship Id="rId15" Type="http://schemas.openxmlformats.org/officeDocument/2006/relationships/image" Target="../media/image130.emf"/><Relationship Id="rId10" Type="http://schemas.openxmlformats.org/officeDocument/2006/relationships/image" Target="../media/image100.png"/><Relationship Id="rId4" Type="http://schemas.openxmlformats.org/officeDocument/2006/relationships/tags" Target="../tags/tag56.xml"/><Relationship Id="rId9" Type="http://schemas.openxmlformats.org/officeDocument/2006/relationships/image" Target="../media/image97.png"/><Relationship Id="rId14" Type="http://schemas.openxmlformats.org/officeDocument/2006/relationships/customXml" Target="../ink/ink15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13" Type="http://schemas.openxmlformats.org/officeDocument/2006/relationships/image" Target="../media/image109.png"/><Relationship Id="rId3" Type="http://schemas.openxmlformats.org/officeDocument/2006/relationships/tags" Target="../tags/tag61.xml"/><Relationship Id="rId7" Type="http://schemas.openxmlformats.org/officeDocument/2006/relationships/slideLayout" Target="../slideLayouts/slideLayout29.xml"/><Relationship Id="rId12" Type="http://schemas.openxmlformats.org/officeDocument/2006/relationships/image" Target="../media/image108.png"/><Relationship Id="rId2" Type="http://schemas.openxmlformats.org/officeDocument/2006/relationships/tags" Target="../tags/tag60.xml"/><Relationship Id="rId1" Type="http://schemas.openxmlformats.org/officeDocument/2006/relationships/tags" Target="../tags/tag59.xml"/><Relationship Id="rId6" Type="http://schemas.openxmlformats.org/officeDocument/2006/relationships/tags" Target="../tags/tag64.xml"/><Relationship Id="rId11" Type="http://schemas.openxmlformats.org/officeDocument/2006/relationships/image" Target="../media/image107.png"/><Relationship Id="rId5" Type="http://schemas.openxmlformats.org/officeDocument/2006/relationships/tags" Target="../tags/tag63.xml"/><Relationship Id="rId15" Type="http://schemas.openxmlformats.org/officeDocument/2006/relationships/image" Target="../media/image138.emf"/><Relationship Id="rId10" Type="http://schemas.openxmlformats.org/officeDocument/2006/relationships/image" Target="../media/image106.png"/><Relationship Id="rId4" Type="http://schemas.openxmlformats.org/officeDocument/2006/relationships/tags" Target="../tags/tag62.xml"/><Relationship Id="rId9" Type="http://schemas.openxmlformats.org/officeDocument/2006/relationships/image" Target="../media/image105.png"/><Relationship Id="rId14" Type="http://schemas.openxmlformats.org/officeDocument/2006/relationships/customXml" Target="../ink/ink17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13" Type="http://schemas.openxmlformats.org/officeDocument/2006/relationships/image" Target="../media/image107.png"/><Relationship Id="rId3" Type="http://schemas.openxmlformats.org/officeDocument/2006/relationships/tags" Target="../tags/tag67.xml"/><Relationship Id="rId7" Type="http://schemas.openxmlformats.org/officeDocument/2006/relationships/slideLayout" Target="../slideLayouts/slideLayout29.xml"/><Relationship Id="rId12" Type="http://schemas.openxmlformats.org/officeDocument/2006/relationships/image" Target="../media/image106.png"/><Relationship Id="rId2" Type="http://schemas.openxmlformats.org/officeDocument/2006/relationships/tags" Target="../tags/tag66.xml"/><Relationship Id="rId1" Type="http://schemas.openxmlformats.org/officeDocument/2006/relationships/tags" Target="../tags/tag65.xml"/><Relationship Id="rId6" Type="http://schemas.openxmlformats.org/officeDocument/2006/relationships/tags" Target="../tags/tag70.xml"/><Relationship Id="rId11" Type="http://schemas.openxmlformats.org/officeDocument/2006/relationships/image" Target="../media/image109.png"/><Relationship Id="rId5" Type="http://schemas.openxmlformats.org/officeDocument/2006/relationships/tags" Target="../tags/tag69.xml"/><Relationship Id="rId15" Type="http://schemas.openxmlformats.org/officeDocument/2006/relationships/image" Target="../media/image140.emf"/><Relationship Id="rId10" Type="http://schemas.openxmlformats.org/officeDocument/2006/relationships/image" Target="../media/image105.png"/><Relationship Id="rId4" Type="http://schemas.openxmlformats.org/officeDocument/2006/relationships/tags" Target="../tags/tag68.xml"/><Relationship Id="rId9" Type="http://schemas.openxmlformats.org/officeDocument/2006/relationships/image" Target="../media/image104.png"/><Relationship Id="rId14" Type="http://schemas.openxmlformats.org/officeDocument/2006/relationships/customXml" Target="../ink/ink18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9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tags" Target="../tags/tag78.xml"/><Relationship Id="rId13" Type="http://schemas.openxmlformats.org/officeDocument/2006/relationships/image" Target="../media/image100.png"/><Relationship Id="rId18" Type="http://schemas.openxmlformats.org/officeDocument/2006/relationships/image" Target="../media/image108.png"/><Relationship Id="rId3" Type="http://schemas.openxmlformats.org/officeDocument/2006/relationships/tags" Target="../tags/tag73.xml"/><Relationship Id="rId21" Type="http://schemas.openxmlformats.org/officeDocument/2006/relationships/customXml" Target="../ink/ink20.xml"/><Relationship Id="rId7" Type="http://schemas.openxmlformats.org/officeDocument/2006/relationships/tags" Target="../tags/tag77.xml"/><Relationship Id="rId12" Type="http://schemas.openxmlformats.org/officeDocument/2006/relationships/image" Target="../media/image104.png"/><Relationship Id="rId17" Type="http://schemas.openxmlformats.org/officeDocument/2006/relationships/image" Target="../media/image107.png"/><Relationship Id="rId2" Type="http://schemas.openxmlformats.org/officeDocument/2006/relationships/tags" Target="../tags/tag72.xml"/><Relationship Id="rId16" Type="http://schemas.openxmlformats.org/officeDocument/2006/relationships/image" Target="../media/image106.png"/><Relationship Id="rId20" Type="http://schemas.openxmlformats.org/officeDocument/2006/relationships/image" Target="../media/image144.emf"/><Relationship Id="rId1" Type="http://schemas.openxmlformats.org/officeDocument/2006/relationships/tags" Target="../tags/tag71.xml"/><Relationship Id="rId6" Type="http://schemas.openxmlformats.org/officeDocument/2006/relationships/tags" Target="../tags/tag76.xml"/><Relationship Id="rId11" Type="http://schemas.openxmlformats.org/officeDocument/2006/relationships/image" Target="../media/image111.png"/><Relationship Id="rId5" Type="http://schemas.openxmlformats.org/officeDocument/2006/relationships/tags" Target="../tags/tag75.xml"/><Relationship Id="rId15" Type="http://schemas.openxmlformats.org/officeDocument/2006/relationships/image" Target="../media/image113.png"/><Relationship Id="rId10" Type="http://schemas.openxmlformats.org/officeDocument/2006/relationships/slideLayout" Target="../slideLayouts/slideLayout29.xml"/><Relationship Id="rId19" Type="http://schemas.openxmlformats.org/officeDocument/2006/relationships/customXml" Target="../ink/ink19.xml"/><Relationship Id="rId4" Type="http://schemas.openxmlformats.org/officeDocument/2006/relationships/tags" Target="../tags/tag74.xml"/><Relationship Id="rId9" Type="http://schemas.openxmlformats.org/officeDocument/2006/relationships/tags" Target="../tags/tag79.xml"/><Relationship Id="rId14" Type="http://schemas.openxmlformats.org/officeDocument/2006/relationships/image" Target="../media/image112.png"/><Relationship Id="rId22" Type="http://schemas.openxmlformats.org/officeDocument/2006/relationships/image" Target="../media/image145.emf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13" Type="http://schemas.openxmlformats.org/officeDocument/2006/relationships/image" Target="../media/image147.emf"/><Relationship Id="rId3" Type="http://schemas.openxmlformats.org/officeDocument/2006/relationships/tags" Target="../tags/tag82.xml"/><Relationship Id="rId7" Type="http://schemas.openxmlformats.org/officeDocument/2006/relationships/image" Target="../media/image100.png"/><Relationship Id="rId12" Type="http://schemas.openxmlformats.org/officeDocument/2006/relationships/customXml" Target="../ink/ink21.xml"/><Relationship Id="rId2" Type="http://schemas.openxmlformats.org/officeDocument/2006/relationships/tags" Target="../tags/tag81.xml"/><Relationship Id="rId1" Type="http://schemas.openxmlformats.org/officeDocument/2006/relationships/tags" Target="../tags/tag80.xml"/><Relationship Id="rId6" Type="http://schemas.openxmlformats.org/officeDocument/2006/relationships/slideLayout" Target="../slideLayouts/slideLayout29.xml"/><Relationship Id="rId11" Type="http://schemas.openxmlformats.org/officeDocument/2006/relationships/image" Target="../media/image114.png"/><Relationship Id="rId5" Type="http://schemas.openxmlformats.org/officeDocument/2006/relationships/tags" Target="../tags/tag84.xml"/><Relationship Id="rId10" Type="http://schemas.openxmlformats.org/officeDocument/2006/relationships/image" Target="../media/image113.png"/><Relationship Id="rId4" Type="http://schemas.openxmlformats.org/officeDocument/2006/relationships/tags" Target="../tags/tag83.xml"/><Relationship Id="rId9" Type="http://schemas.openxmlformats.org/officeDocument/2006/relationships/image" Target="../media/image112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13" Type="http://schemas.openxmlformats.org/officeDocument/2006/relationships/image" Target="../media/image153.emf"/><Relationship Id="rId3" Type="http://schemas.openxmlformats.org/officeDocument/2006/relationships/tags" Target="../tags/tag87.xml"/><Relationship Id="rId7" Type="http://schemas.openxmlformats.org/officeDocument/2006/relationships/image" Target="../media/image116.png"/><Relationship Id="rId12" Type="http://schemas.openxmlformats.org/officeDocument/2006/relationships/customXml" Target="../ink/ink23.xml"/><Relationship Id="rId2" Type="http://schemas.openxmlformats.org/officeDocument/2006/relationships/tags" Target="../tags/tag86.xml"/><Relationship Id="rId1" Type="http://schemas.openxmlformats.org/officeDocument/2006/relationships/tags" Target="../tags/tag85.xml"/><Relationship Id="rId6" Type="http://schemas.openxmlformats.org/officeDocument/2006/relationships/image" Target="../media/image115.png"/><Relationship Id="rId11" Type="http://schemas.openxmlformats.org/officeDocument/2006/relationships/image" Target="../media/image152.emf"/><Relationship Id="rId5" Type="http://schemas.openxmlformats.org/officeDocument/2006/relationships/slideLayout" Target="../slideLayouts/slideLayout29.xml"/><Relationship Id="rId10" Type="http://schemas.openxmlformats.org/officeDocument/2006/relationships/customXml" Target="../ink/ink22.xml"/><Relationship Id="rId4" Type="http://schemas.openxmlformats.org/officeDocument/2006/relationships/tags" Target="../tags/tag88.xml"/><Relationship Id="rId9" Type="http://schemas.openxmlformats.org/officeDocument/2006/relationships/image" Target="../media/image118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13" Type="http://schemas.openxmlformats.org/officeDocument/2006/relationships/image" Target="../media/image123.png"/><Relationship Id="rId3" Type="http://schemas.openxmlformats.org/officeDocument/2006/relationships/tags" Target="../tags/tag91.xml"/><Relationship Id="rId7" Type="http://schemas.openxmlformats.org/officeDocument/2006/relationships/slideLayout" Target="../slideLayouts/slideLayout29.xml"/><Relationship Id="rId12" Type="http://schemas.openxmlformats.org/officeDocument/2006/relationships/image" Target="../media/image111.png"/><Relationship Id="rId2" Type="http://schemas.openxmlformats.org/officeDocument/2006/relationships/tags" Target="../tags/tag90.xml"/><Relationship Id="rId1" Type="http://schemas.openxmlformats.org/officeDocument/2006/relationships/tags" Target="../tags/tag89.xml"/><Relationship Id="rId6" Type="http://schemas.openxmlformats.org/officeDocument/2006/relationships/tags" Target="../tags/tag94.xml"/><Relationship Id="rId11" Type="http://schemas.openxmlformats.org/officeDocument/2006/relationships/image" Target="../media/image122.png"/><Relationship Id="rId5" Type="http://schemas.openxmlformats.org/officeDocument/2006/relationships/tags" Target="../tags/tag93.xml"/><Relationship Id="rId15" Type="http://schemas.openxmlformats.org/officeDocument/2006/relationships/image" Target="../media/image159.emf"/><Relationship Id="rId10" Type="http://schemas.openxmlformats.org/officeDocument/2006/relationships/image" Target="../media/image121.png"/><Relationship Id="rId4" Type="http://schemas.openxmlformats.org/officeDocument/2006/relationships/tags" Target="../tags/tag92.xml"/><Relationship Id="rId9" Type="http://schemas.openxmlformats.org/officeDocument/2006/relationships/image" Target="../media/image120.png"/><Relationship Id="rId14" Type="http://schemas.openxmlformats.org/officeDocument/2006/relationships/customXml" Target="../ink/ink2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9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emf"/><Relationship Id="rId2" Type="http://schemas.openxmlformats.org/officeDocument/2006/relationships/customXml" Target="../ink/ink25.xml"/><Relationship Id="rId1" Type="http://schemas.openxmlformats.org/officeDocument/2006/relationships/slideLayout" Target="../slideLayouts/slideLayout29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emf"/><Relationship Id="rId2" Type="http://schemas.openxmlformats.org/officeDocument/2006/relationships/customXml" Target="../ink/ink26.xml"/><Relationship Id="rId1" Type="http://schemas.openxmlformats.org/officeDocument/2006/relationships/slideLayout" Target="../slideLayouts/slideLayout29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9.xml"/><Relationship Id="rId7" Type="http://schemas.openxmlformats.org/officeDocument/2006/relationships/image" Target="../media/image164.emf"/><Relationship Id="rId2" Type="http://schemas.openxmlformats.org/officeDocument/2006/relationships/tags" Target="../tags/tag96.xml"/><Relationship Id="rId1" Type="http://schemas.openxmlformats.org/officeDocument/2006/relationships/tags" Target="../tags/tag95.xml"/><Relationship Id="rId6" Type="http://schemas.openxmlformats.org/officeDocument/2006/relationships/customXml" Target="../ink/ink27.xml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png"/><Relationship Id="rId13" Type="http://schemas.openxmlformats.org/officeDocument/2006/relationships/customXml" Target="../ink/ink28.xml"/><Relationship Id="rId3" Type="http://schemas.openxmlformats.org/officeDocument/2006/relationships/tags" Target="../tags/tag99.xml"/><Relationship Id="rId7" Type="http://schemas.openxmlformats.org/officeDocument/2006/relationships/slideLayout" Target="../slideLayouts/slideLayout29.xml"/><Relationship Id="rId12" Type="http://schemas.openxmlformats.org/officeDocument/2006/relationships/image" Target="../media/image129.png"/><Relationship Id="rId2" Type="http://schemas.openxmlformats.org/officeDocument/2006/relationships/tags" Target="../tags/tag98.xml"/><Relationship Id="rId1" Type="http://schemas.openxmlformats.org/officeDocument/2006/relationships/tags" Target="../tags/tag97.xml"/><Relationship Id="rId6" Type="http://schemas.openxmlformats.org/officeDocument/2006/relationships/tags" Target="../tags/tag102.xml"/><Relationship Id="rId11" Type="http://schemas.openxmlformats.org/officeDocument/2006/relationships/image" Target="../media/image102.png"/><Relationship Id="rId5" Type="http://schemas.openxmlformats.org/officeDocument/2006/relationships/tags" Target="../tags/tag101.xml"/><Relationship Id="rId10" Type="http://schemas.openxmlformats.org/officeDocument/2006/relationships/image" Target="../media/image128.png"/><Relationship Id="rId4" Type="http://schemas.openxmlformats.org/officeDocument/2006/relationships/tags" Target="../tags/tag100.xml"/><Relationship Id="rId9" Type="http://schemas.openxmlformats.org/officeDocument/2006/relationships/image" Target="../media/image127.png"/><Relationship Id="rId14" Type="http://schemas.openxmlformats.org/officeDocument/2006/relationships/image" Target="../media/image169.emf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emf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emf"/><Relationship Id="rId2" Type="http://schemas.openxmlformats.org/officeDocument/2006/relationships/image" Target="../media/image133.emf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emf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137.emf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emf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>
            <a:spLocks noGrp="1"/>
          </p:cNvSpPr>
          <p:nvPr>
            <p:ph type="body" idx="1"/>
          </p:nvPr>
        </p:nvSpPr>
        <p:spPr>
          <a:xfrm>
            <a:off x="2434828" y="2027039"/>
            <a:ext cx="7340203" cy="3178969"/>
          </a:xfrm>
          <a:prstGeom prst="rect">
            <a:avLst/>
          </a:prstGeom>
        </p:spPr>
        <p:txBody>
          <a:bodyPr vert="horz" lIns="0" tIns="0" rIns="0" bIns="0" rtlCol="0">
            <a:normAutofit fontScale="85000" lnSpcReduction="20000"/>
          </a:bodyPr>
          <a:lstStyle/>
          <a:p>
            <a:pPr marL="0" indent="0">
              <a:spcBef>
                <a:spcPts val="2250"/>
              </a:spcBef>
              <a:buNone/>
              <a:defRPr sz="1800"/>
            </a:pPr>
            <a:r>
              <a:rPr lang="en-US" sz="4781" b="1" dirty="0">
                <a:solidFill>
                  <a:srgbClr val="C82506"/>
                </a:solidFill>
                <a:latin typeface="Verdana"/>
                <a:ea typeface="Verdana"/>
                <a:cs typeface="Verdana"/>
                <a:sym typeface="Verdana"/>
              </a:rPr>
              <a:t>Machine Learning</a:t>
            </a:r>
          </a:p>
          <a:p>
            <a:pPr marL="0" indent="0">
              <a:spcBef>
                <a:spcPts val="2250"/>
              </a:spcBef>
              <a:buNone/>
              <a:defRPr sz="1800"/>
            </a:pPr>
            <a:r>
              <a:rPr lang="en-US" sz="4781" b="1" dirty="0">
                <a:solidFill>
                  <a:srgbClr val="C82506"/>
                </a:solidFill>
                <a:latin typeface="Verdana"/>
                <a:ea typeface="Verdana"/>
                <a:cs typeface="Verdana"/>
                <a:sym typeface="Verdana"/>
              </a:rPr>
              <a:t>Data Analysis</a:t>
            </a:r>
          </a:p>
          <a:p>
            <a:pPr marL="0" indent="0">
              <a:spcBef>
                <a:spcPts val="2250"/>
              </a:spcBef>
              <a:buNone/>
              <a:defRPr sz="1800"/>
            </a:pPr>
            <a:r>
              <a:rPr lang="en-US" sz="4781" b="1" dirty="0">
                <a:solidFill>
                  <a:srgbClr val="C82506"/>
                </a:solidFill>
                <a:latin typeface="Verdana"/>
                <a:ea typeface="Verdana"/>
                <a:cs typeface="Verdana"/>
                <a:sym typeface="Verdana"/>
              </a:rPr>
              <a:t> Workshop</a:t>
            </a:r>
            <a:endParaRPr sz="4781" b="1" dirty="0">
              <a:solidFill>
                <a:srgbClr val="C82506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indent="0">
              <a:spcBef>
                <a:spcPts val="2250"/>
              </a:spcBef>
              <a:buNone/>
              <a:defRPr sz="1800"/>
            </a:pPr>
            <a:r>
              <a:rPr sz="2250" b="1" dirty="0" err="1"/>
              <a:t>Ömer</a:t>
            </a:r>
            <a:r>
              <a:rPr sz="2250" b="1" dirty="0"/>
              <a:t> Faruk </a:t>
            </a:r>
            <a:r>
              <a:rPr sz="2250" b="1" dirty="0" err="1"/>
              <a:t>Öztemiz</a:t>
            </a:r>
            <a:endParaRPr lang="tr-TR" sz="2250" b="1" dirty="0"/>
          </a:p>
          <a:p>
            <a:pPr marL="0" indent="0">
              <a:spcBef>
                <a:spcPts val="2250"/>
              </a:spcBef>
              <a:buNone/>
              <a:defRPr sz="1800"/>
            </a:pPr>
            <a:r>
              <a:rPr lang="en-US" sz="2250" b="1" dirty="0"/>
              <a:t>Data Engineer</a:t>
            </a:r>
            <a:br>
              <a:rPr sz="2250" b="1" dirty="0"/>
            </a:br>
            <a:endParaRPr sz="2250" dirty="0"/>
          </a:p>
        </p:txBody>
      </p:sp>
      <p:pic>
        <p:nvPicPr>
          <p:cNvPr id="43" name="droppedImage.png"/>
          <p:cNvPicPr/>
          <p:nvPr/>
        </p:nvPicPr>
        <p:blipFill>
          <a:blip r:embed="rId3"/>
          <a:stretch>
            <a:fillRect/>
          </a:stretch>
        </p:blipFill>
        <p:spPr>
          <a:xfrm>
            <a:off x="6980039" y="5232797"/>
            <a:ext cx="2527102" cy="39290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325340599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Screen Shot 2016-01-27 at 12.57.53 AM.png"/>
          <p:cNvPicPr/>
          <p:nvPr/>
        </p:nvPicPr>
        <p:blipFill>
          <a:blip r:embed="rId3"/>
          <a:stretch>
            <a:fillRect/>
          </a:stretch>
        </p:blipFill>
        <p:spPr>
          <a:xfrm>
            <a:off x="2537520" y="877242"/>
            <a:ext cx="7116961" cy="552747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6753334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835941" y="2932922"/>
            <a:ext cx="6742155" cy="17463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92892" lvl="1" indent="-169658">
              <a:spcBef>
                <a:spcPts val="1617"/>
              </a:spcBef>
              <a:buSzPct val="100000"/>
              <a:buFont typeface="Lucida Grande"/>
              <a:buChar char="‣"/>
              <a:defRPr sz="1800"/>
            </a:pPr>
            <a:r>
              <a:rPr lang="en-US" sz="1687" i="1" dirty="0"/>
              <a:t>learn to use programmable tools that prepare data</a:t>
            </a:r>
          </a:p>
          <a:p>
            <a:pPr marL="392892" lvl="1" indent="-169658">
              <a:spcBef>
                <a:spcPts val="1617"/>
              </a:spcBef>
              <a:buSzPct val="100000"/>
              <a:buFont typeface="Lucida Grande"/>
              <a:buChar char="‣"/>
              <a:defRPr sz="1800"/>
            </a:pPr>
            <a:r>
              <a:rPr lang="en-US" sz="1687" i="1" dirty="0"/>
              <a:t>learn to generate compelling data visualizations</a:t>
            </a:r>
          </a:p>
          <a:p>
            <a:pPr marL="392892" lvl="1" indent="-169658">
              <a:spcBef>
                <a:spcPts val="1617"/>
              </a:spcBef>
              <a:buSzPct val="100000"/>
              <a:buFont typeface="Lucida Grande"/>
              <a:buChar char="‣"/>
              <a:defRPr sz="1800"/>
            </a:pPr>
            <a:r>
              <a:rPr lang="en-US" sz="1687" i="1" dirty="0"/>
              <a:t>learn to estimate the confidence for reported results</a:t>
            </a:r>
          </a:p>
          <a:p>
            <a:pPr marL="392892" lvl="1" indent="-169658">
              <a:spcBef>
                <a:spcPts val="1617"/>
              </a:spcBef>
              <a:buSzPct val="100000"/>
              <a:buFont typeface="Lucida Grande"/>
              <a:buChar char="‣"/>
              <a:defRPr sz="1800"/>
            </a:pPr>
            <a:r>
              <a:rPr lang="en-US" sz="1687" i="1" dirty="0"/>
              <a:t>learn to automate work, making analysis repeatable</a:t>
            </a:r>
          </a:p>
        </p:txBody>
      </p:sp>
      <p:sp>
        <p:nvSpPr>
          <p:cNvPr id="5" name="Rectangle 4"/>
          <p:cNvSpPr/>
          <p:nvPr/>
        </p:nvSpPr>
        <p:spPr>
          <a:xfrm>
            <a:off x="4432832" y="630185"/>
            <a:ext cx="3316292" cy="56848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tr-TR" sz="3094" dirty="0" err="1">
                <a:solidFill>
                  <a:srgbClr val="C82506"/>
                </a:solidFill>
              </a:rPr>
              <a:t>Most</a:t>
            </a:r>
            <a:r>
              <a:rPr lang="tr-TR" sz="3094" dirty="0">
                <a:solidFill>
                  <a:srgbClr val="C82506"/>
                </a:solidFill>
              </a:rPr>
              <a:t> </a:t>
            </a:r>
            <a:r>
              <a:rPr lang="tr-TR" sz="3094" dirty="0" err="1">
                <a:solidFill>
                  <a:srgbClr val="C82506"/>
                </a:solidFill>
              </a:rPr>
              <a:t>valuable</a:t>
            </a:r>
            <a:r>
              <a:rPr lang="tr-TR" sz="3094" dirty="0">
                <a:solidFill>
                  <a:srgbClr val="C82506"/>
                </a:solidFill>
              </a:rPr>
              <a:t> </a:t>
            </a:r>
            <a:r>
              <a:rPr lang="tr-TR" sz="3094" dirty="0" err="1">
                <a:solidFill>
                  <a:srgbClr val="C82506"/>
                </a:solidFill>
              </a:rPr>
              <a:t>skills</a:t>
            </a:r>
            <a:endParaRPr lang="tr-TR" sz="3094" dirty="0">
              <a:solidFill>
                <a:srgbClr val="C8250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9904385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0DCC7-B2CC-9C44-AF49-5EFE243CC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68838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omarozt</a:t>
            </a:r>
            <a:r>
              <a:rPr lang="en-US" dirty="0"/>
              <a:t>/workshop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FED7A09-1CFB-D84D-B041-14653A06F3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9062372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1026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dirty="0">
                <a:latin typeface="Arial" charset="0"/>
              </a:rPr>
              <a:t>Linear regression</a:t>
            </a:r>
          </a:p>
        </p:txBody>
      </p:sp>
      <p:sp>
        <p:nvSpPr>
          <p:cNvPr id="31746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1828800" y="1600201"/>
            <a:ext cx="5029200" cy="4525963"/>
          </a:xfrm>
        </p:spPr>
        <p:txBody>
          <a:bodyPr>
            <a:normAutofit lnSpcReduction="10000"/>
          </a:bodyPr>
          <a:lstStyle/>
          <a:p>
            <a:pPr eaLnBrk="1" hangingPunct="1">
              <a:lnSpc>
                <a:spcPct val="90000"/>
              </a:lnSpc>
            </a:pPr>
            <a:r>
              <a:rPr lang="en-US" sz="2400">
                <a:latin typeface="Arial" charset="0"/>
              </a:rPr>
              <a:t>Given an input x we would like to compute an output y</a:t>
            </a:r>
          </a:p>
          <a:p>
            <a:pPr eaLnBrk="1" hangingPunct="1">
              <a:lnSpc>
                <a:spcPct val="90000"/>
              </a:lnSpc>
            </a:pPr>
            <a:r>
              <a:rPr lang="en-US" sz="2400">
                <a:latin typeface="Arial" charset="0"/>
              </a:rPr>
              <a:t>In linear regression we assume that y and x are related with the following equation: </a:t>
            </a:r>
          </a:p>
          <a:p>
            <a:pPr eaLnBrk="1" hangingPunct="1">
              <a:lnSpc>
                <a:spcPct val="90000"/>
              </a:lnSpc>
            </a:pPr>
            <a:endParaRPr lang="en-US" sz="2400">
              <a:latin typeface="Arial" charset="0"/>
            </a:endParaRP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sz="2400">
                <a:latin typeface="Arial" charset="0"/>
              </a:rPr>
              <a:t>                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sz="2400">
                <a:latin typeface="Arial" charset="0"/>
              </a:rPr>
              <a:t>                       y = wx+</a:t>
            </a:r>
            <a:r>
              <a:rPr lang="en-US" sz="2400">
                <a:latin typeface="Arial" charset="0"/>
                <a:sym typeface="Symbol" charset="0"/>
              </a:rPr>
              <a:t>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sz="2400">
                <a:latin typeface="Arial" charset="0"/>
              </a:rPr>
              <a:t>    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sz="2400">
                <a:latin typeface="Arial" charset="0"/>
              </a:rPr>
              <a:t>    where w is a parameter and </a:t>
            </a:r>
            <a:r>
              <a:rPr lang="en-US" sz="2400">
                <a:latin typeface="Arial" charset="0"/>
                <a:sym typeface="Symbol" charset="0"/>
              </a:rPr>
              <a:t> represents </a:t>
            </a:r>
            <a:r>
              <a:rPr lang="en-US" sz="2400">
                <a:latin typeface="Arial" charset="0"/>
              </a:rPr>
              <a:t>measurement or other noise  </a:t>
            </a:r>
          </a:p>
        </p:txBody>
      </p:sp>
      <p:sp>
        <p:nvSpPr>
          <p:cNvPr id="31747" name="Line 1028"/>
          <p:cNvSpPr>
            <a:spLocks noChangeShapeType="1"/>
          </p:cNvSpPr>
          <p:nvPr/>
        </p:nvSpPr>
        <p:spPr bwMode="auto">
          <a:xfrm flipH="1">
            <a:off x="7239000" y="4800600"/>
            <a:ext cx="3200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748" name="Line 1029"/>
          <p:cNvSpPr>
            <a:spLocks noChangeShapeType="1"/>
          </p:cNvSpPr>
          <p:nvPr/>
        </p:nvSpPr>
        <p:spPr bwMode="auto">
          <a:xfrm flipV="1">
            <a:off x="7239000" y="1371600"/>
            <a:ext cx="0" cy="3429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749" name="Oval 1030"/>
          <p:cNvSpPr>
            <a:spLocks noChangeArrowheads="1"/>
          </p:cNvSpPr>
          <p:nvPr/>
        </p:nvSpPr>
        <p:spPr bwMode="auto">
          <a:xfrm>
            <a:off x="7772400" y="4343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1750" name="Line 1031"/>
          <p:cNvSpPr>
            <a:spLocks noChangeShapeType="1"/>
          </p:cNvSpPr>
          <p:nvPr/>
        </p:nvSpPr>
        <p:spPr bwMode="auto">
          <a:xfrm flipV="1">
            <a:off x="7239000" y="2514600"/>
            <a:ext cx="2667000" cy="2286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751" name="Oval 1032"/>
          <p:cNvSpPr>
            <a:spLocks noChangeArrowheads="1"/>
          </p:cNvSpPr>
          <p:nvPr/>
        </p:nvSpPr>
        <p:spPr bwMode="auto">
          <a:xfrm>
            <a:off x="8077200" y="3810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1752" name="Oval 1033"/>
          <p:cNvSpPr>
            <a:spLocks noChangeArrowheads="1"/>
          </p:cNvSpPr>
          <p:nvPr/>
        </p:nvSpPr>
        <p:spPr bwMode="auto">
          <a:xfrm>
            <a:off x="9906000" y="2819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1753" name="Oval 1034"/>
          <p:cNvSpPr>
            <a:spLocks noChangeArrowheads="1"/>
          </p:cNvSpPr>
          <p:nvPr/>
        </p:nvSpPr>
        <p:spPr bwMode="auto">
          <a:xfrm>
            <a:off x="9525000" y="2971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1754" name="Oval 1035"/>
          <p:cNvSpPr>
            <a:spLocks noChangeArrowheads="1"/>
          </p:cNvSpPr>
          <p:nvPr/>
        </p:nvSpPr>
        <p:spPr bwMode="auto">
          <a:xfrm>
            <a:off x="9067800" y="2971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1755" name="Oval 1036"/>
          <p:cNvSpPr>
            <a:spLocks noChangeArrowheads="1"/>
          </p:cNvSpPr>
          <p:nvPr/>
        </p:nvSpPr>
        <p:spPr bwMode="auto">
          <a:xfrm>
            <a:off x="8839200" y="3581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1756" name="Oval 1037"/>
          <p:cNvSpPr>
            <a:spLocks noChangeArrowheads="1"/>
          </p:cNvSpPr>
          <p:nvPr/>
        </p:nvSpPr>
        <p:spPr bwMode="auto">
          <a:xfrm>
            <a:off x="8305800" y="3429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1757" name="Text Box 1038"/>
          <p:cNvSpPr txBox="1">
            <a:spLocks noChangeArrowheads="1"/>
          </p:cNvSpPr>
          <p:nvPr/>
        </p:nvSpPr>
        <p:spPr bwMode="auto">
          <a:xfrm>
            <a:off x="8915400" y="4953001"/>
            <a:ext cx="457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800"/>
              <a:t>X</a:t>
            </a:r>
          </a:p>
        </p:txBody>
      </p:sp>
      <p:sp>
        <p:nvSpPr>
          <p:cNvPr id="31758" name="Text Box 1039"/>
          <p:cNvSpPr txBox="1">
            <a:spLocks noChangeArrowheads="1"/>
          </p:cNvSpPr>
          <p:nvPr/>
        </p:nvSpPr>
        <p:spPr bwMode="auto">
          <a:xfrm>
            <a:off x="6858000" y="2743201"/>
            <a:ext cx="457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800"/>
              <a:t>Y</a:t>
            </a:r>
          </a:p>
        </p:txBody>
      </p:sp>
      <p:sp>
        <p:nvSpPr>
          <p:cNvPr id="661520" name="Text Box 1040"/>
          <p:cNvSpPr txBox="1">
            <a:spLocks noChangeArrowheads="1"/>
          </p:cNvSpPr>
          <p:nvPr/>
        </p:nvSpPr>
        <p:spPr bwMode="auto">
          <a:xfrm>
            <a:off x="1752600" y="3657600"/>
            <a:ext cx="17526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800">
                <a:solidFill>
                  <a:srgbClr val="FF0000"/>
                </a:solidFill>
              </a:rPr>
              <a:t>What we are trying to predict</a:t>
            </a:r>
            <a:endParaRPr lang="en-US" sz="1800"/>
          </a:p>
        </p:txBody>
      </p:sp>
      <p:sp>
        <p:nvSpPr>
          <p:cNvPr id="661521" name="Text Box 1041"/>
          <p:cNvSpPr txBox="1">
            <a:spLocks noChangeArrowheads="1"/>
          </p:cNvSpPr>
          <p:nvPr/>
        </p:nvSpPr>
        <p:spPr bwMode="auto">
          <a:xfrm>
            <a:off x="5105400" y="3429001"/>
            <a:ext cx="1981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800">
                <a:solidFill>
                  <a:srgbClr val="FF0000"/>
                </a:solidFill>
              </a:rPr>
              <a:t>Observed values</a:t>
            </a:r>
            <a:endParaRPr lang="en-US" sz="1800"/>
          </a:p>
        </p:txBody>
      </p:sp>
      <p:sp>
        <p:nvSpPr>
          <p:cNvPr id="661522" name="Line 1042"/>
          <p:cNvSpPr>
            <a:spLocks noChangeShapeType="1"/>
          </p:cNvSpPr>
          <p:nvPr/>
        </p:nvSpPr>
        <p:spPr bwMode="auto">
          <a:xfrm flipV="1">
            <a:off x="4724400" y="3810000"/>
            <a:ext cx="457200" cy="45720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61523" name="Line 1043"/>
          <p:cNvSpPr>
            <a:spLocks noChangeShapeType="1"/>
          </p:cNvSpPr>
          <p:nvPr/>
        </p:nvSpPr>
        <p:spPr bwMode="auto">
          <a:xfrm flipH="1" flipV="1">
            <a:off x="3276600" y="3886200"/>
            <a:ext cx="609600" cy="38100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203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1520" grpId="0"/>
      <p:bldP spid="661521" grpId="0"/>
      <p:bldP spid="661522" grpId="0" animBg="1"/>
      <p:bldP spid="66152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Slide Number Placeholder 7"/>
          <p:cNvSpPr>
            <a:spLocks noGrp="1"/>
          </p:cNvSpPr>
          <p:nvPr>
            <p:ph type="sldNum" sz="quarter" idx="4294967295"/>
          </p:nvPr>
        </p:nvSpPr>
        <p:spPr>
          <a:xfrm>
            <a:off x="8382000" y="6400800"/>
            <a:ext cx="1905000" cy="3810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349DC6D5-F708-4D78-8B81-13E20352FD4B}" type="slidenum">
              <a:rPr lang="zh-CN" altLang="en-US" sz="1200">
                <a:solidFill>
                  <a:srgbClr val="000000"/>
                </a:solidFill>
                <a:latin typeface="Times New Roman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14</a:t>
            </a:fld>
            <a:endParaRPr lang="en-US" altLang="zh-CN" sz="1200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101" name="Rectangle 3"/>
          <p:cNvSpPr>
            <a:spLocks noGrp="1" noChangeArrowheads="1"/>
          </p:cNvSpPr>
          <p:nvPr>
            <p:ph type="title"/>
          </p:nvPr>
        </p:nvSpPr>
        <p:spPr>
          <a:xfrm>
            <a:off x="1981200" y="314325"/>
            <a:ext cx="8229600" cy="609600"/>
          </a:xfrm>
          <a:noFill/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  <a:normAutofit fontScale="90000"/>
          </a:bodyPr>
          <a:lstStyle/>
          <a:p>
            <a:pPr eaLnBrk="1" hangingPunct="1"/>
            <a:r>
              <a:rPr lang="en-US" altLang="zh-CN" dirty="0">
                <a:ea typeface="宋体" charset="-122"/>
              </a:rPr>
              <a:t>Linear Regression</a:t>
            </a:r>
            <a:r>
              <a:rPr lang="en-US" altLang="zh-CN" sz="3200" b="0" dirty="0">
                <a:ea typeface="宋体" charset="-122"/>
              </a:rPr>
              <a:t> </a:t>
            </a:r>
            <a:endParaRPr lang="en-US" altLang="zh-CN" sz="2400" dirty="0">
              <a:ea typeface="宋体" charset="-122"/>
            </a:endParaRPr>
          </a:p>
        </p:txBody>
      </p:sp>
      <p:sp>
        <p:nvSpPr>
          <p:cNvPr id="4102" name="Rectangle 2"/>
          <p:cNvSpPr>
            <a:spLocks noGrp="1" noChangeArrowheads="1"/>
          </p:cNvSpPr>
          <p:nvPr>
            <p:ph type="body" sz="half" idx="1"/>
          </p:nvPr>
        </p:nvSpPr>
        <p:spPr>
          <a:xfrm>
            <a:off x="1828800" y="1085852"/>
            <a:ext cx="8458200" cy="2490469"/>
          </a:xfrm>
          <a:noFill/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  <a:normAutofit fontScale="85000" lnSpcReduction="10000"/>
          </a:bodyPr>
          <a:lstStyle/>
          <a:p>
            <a:pPr eaLnBrk="1" hangingPunct="1">
              <a:lnSpc>
                <a:spcPct val="110000"/>
              </a:lnSpc>
            </a:pPr>
            <a:r>
              <a:rPr lang="en-US" altLang="zh-CN" sz="2400" u="sng" dirty="0">
                <a:ea typeface="宋体" charset="-122"/>
              </a:rPr>
              <a:t>Linear regression</a:t>
            </a:r>
            <a:r>
              <a:rPr lang="en-US" altLang="zh-CN" sz="2400" dirty="0">
                <a:ea typeface="宋体" charset="-122"/>
              </a:rPr>
              <a:t>: involves a response variable y and a single predictor variable x     </a:t>
            </a:r>
            <a:r>
              <a:rPr lang="en-US" altLang="zh-CN" sz="2400" dirty="0">
                <a:ea typeface="宋体" charset="-122"/>
                <a:sym typeface="Wingdings" panose="05000000000000000000" pitchFamily="2" charset="2"/>
              </a:rPr>
              <a:t>      </a:t>
            </a:r>
            <a:r>
              <a:rPr lang="en-US" altLang="zh-CN" sz="2400" dirty="0">
                <a:ea typeface="宋体" charset="-122"/>
              </a:rPr>
              <a:t>y = </a:t>
            </a:r>
            <a:r>
              <a:rPr lang="en-US" altLang="zh-CN" sz="2400" dirty="0">
                <a:ea typeface="宋体" charset="-122"/>
                <a:sym typeface="Symbol" pitchFamily="18" charset="2"/>
              </a:rPr>
              <a:t>w</a:t>
            </a:r>
            <a:r>
              <a:rPr lang="en-US" altLang="zh-CN" sz="2400" baseline="-25000" dirty="0">
                <a:ea typeface="宋体" charset="-122"/>
                <a:sym typeface="Symbol" pitchFamily="18" charset="2"/>
              </a:rPr>
              <a:t>0</a:t>
            </a:r>
            <a:r>
              <a:rPr lang="en-US" altLang="zh-CN" sz="2400" dirty="0">
                <a:ea typeface="宋体" charset="-122"/>
                <a:sym typeface="Symbol" pitchFamily="18" charset="2"/>
              </a:rPr>
              <a:t> + w</a:t>
            </a:r>
            <a:r>
              <a:rPr lang="en-US" altLang="zh-CN" sz="2400" baseline="-25000" dirty="0">
                <a:ea typeface="宋体" charset="-122"/>
                <a:sym typeface="Symbol" pitchFamily="18" charset="2"/>
              </a:rPr>
              <a:t>1</a:t>
            </a:r>
            <a:r>
              <a:rPr lang="en-US" altLang="zh-CN" sz="2400" dirty="0">
                <a:ea typeface="宋体" charset="-122"/>
                <a:sym typeface="Symbol" pitchFamily="18" charset="2"/>
              </a:rPr>
              <a:t> x</a:t>
            </a:r>
          </a:p>
          <a:p>
            <a:pPr lvl="1" eaLnBrk="1" hangingPunct="1">
              <a:lnSpc>
                <a:spcPct val="110000"/>
              </a:lnSpc>
            </a:pPr>
            <a:r>
              <a:rPr lang="en-US" altLang="zh-CN" dirty="0">
                <a:ea typeface="宋体" charset="-122"/>
                <a:sym typeface="Symbol" pitchFamily="18" charset="2"/>
              </a:rPr>
              <a:t>The weights w</a:t>
            </a:r>
            <a:r>
              <a:rPr lang="en-US" altLang="zh-CN" baseline="-25000" dirty="0">
                <a:ea typeface="宋体" charset="-122"/>
                <a:sym typeface="Symbol" pitchFamily="18" charset="2"/>
              </a:rPr>
              <a:t>0</a:t>
            </a:r>
            <a:r>
              <a:rPr lang="en-US" altLang="zh-CN" dirty="0">
                <a:ea typeface="宋体" charset="-122"/>
                <a:sym typeface="Symbol" pitchFamily="18" charset="2"/>
              </a:rPr>
              <a:t> (y-intercept) and w</a:t>
            </a:r>
            <a:r>
              <a:rPr lang="en-US" altLang="zh-CN" baseline="-25000" dirty="0">
                <a:ea typeface="宋体" charset="-122"/>
                <a:sym typeface="Symbol" pitchFamily="18" charset="2"/>
              </a:rPr>
              <a:t>1</a:t>
            </a:r>
            <a:r>
              <a:rPr lang="en-US" altLang="zh-CN" dirty="0">
                <a:ea typeface="宋体" charset="-122"/>
                <a:sym typeface="Symbol" pitchFamily="18" charset="2"/>
              </a:rPr>
              <a:t> (slope) are regression coefficients </a:t>
            </a:r>
            <a:r>
              <a:rPr lang="en-US" altLang="zh-CN" dirty="0">
                <a:ea typeface="宋体" charset="-122"/>
              </a:rPr>
              <a:t> </a:t>
            </a:r>
          </a:p>
          <a:p>
            <a:pPr eaLnBrk="1" hangingPunct="1">
              <a:lnSpc>
                <a:spcPct val="110000"/>
              </a:lnSpc>
            </a:pPr>
            <a:r>
              <a:rPr lang="en-US" altLang="zh-CN" u="sng" dirty="0">
                <a:ea typeface="宋体" charset="-122"/>
              </a:rPr>
              <a:t>Method of least squares</a:t>
            </a:r>
            <a:r>
              <a:rPr lang="en-US" altLang="zh-CN" dirty="0">
                <a:ea typeface="宋体" charset="-122"/>
              </a:rPr>
              <a:t>: estimates the best-fitting straight line</a:t>
            </a:r>
          </a:p>
          <a:p>
            <a:pPr lvl="1" eaLnBrk="1" hangingPunct="1">
              <a:lnSpc>
                <a:spcPct val="110000"/>
              </a:lnSpc>
            </a:pPr>
            <a:r>
              <a:rPr lang="en-US" dirty="0"/>
              <a:t>w</a:t>
            </a:r>
            <a:r>
              <a:rPr lang="en-US" baseline="-25000" dirty="0"/>
              <a:t>0</a:t>
            </a:r>
            <a:r>
              <a:rPr lang="en-US" dirty="0"/>
              <a:t>  and  w</a:t>
            </a:r>
            <a:r>
              <a:rPr lang="en-US" baseline="-25000" dirty="0"/>
              <a:t>1</a:t>
            </a:r>
            <a:r>
              <a:rPr lang="en-US" dirty="0"/>
              <a:t>  are obtained by </a:t>
            </a:r>
            <a:r>
              <a:rPr lang="en-US" dirty="0">
                <a:solidFill>
                  <a:srgbClr val="990000"/>
                </a:solidFill>
              </a:rPr>
              <a:t>minimizing the sum of the squared errors (a.k.a. residuals)</a:t>
            </a:r>
          </a:p>
          <a:p>
            <a:pPr lvl="1" eaLnBrk="1" hangingPunct="1">
              <a:lnSpc>
                <a:spcPct val="110000"/>
              </a:lnSpc>
            </a:pPr>
            <a:endParaRPr lang="en-US" altLang="zh-CN" sz="2000" dirty="0">
              <a:ea typeface="宋体" charset="-122"/>
            </a:endParaRPr>
          </a:p>
          <a:p>
            <a:pPr lvl="1" eaLnBrk="1" hangingPunct="1">
              <a:lnSpc>
                <a:spcPct val="110000"/>
              </a:lnSpc>
            </a:pPr>
            <a:endParaRPr lang="en-US" altLang="zh-CN" sz="2000" dirty="0">
              <a:ea typeface="宋体" charset="-122"/>
            </a:endParaRPr>
          </a:p>
          <a:p>
            <a:pPr lvl="1" eaLnBrk="1" hangingPunct="1">
              <a:lnSpc>
                <a:spcPct val="110000"/>
              </a:lnSpc>
            </a:pPr>
            <a:endParaRPr lang="en-US" altLang="zh-CN" sz="2000" dirty="0">
              <a:ea typeface="宋体" charset="-122"/>
            </a:endParaRPr>
          </a:p>
          <a:p>
            <a:pPr marL="457200" lvl="1" indent="0" eaLnBrk="1" hangingPunct="1">
              <a:lnSpc>
                <a:spcPct val="110000"/>
              </a:lnSpc>
              <a:buNone/>
            </a:pPr>
            <a:endParaRPr lang="en-US" altLang="zh-CN" sz="2800" dirty="0">
              <a:ea typeface="宋体" charset="-122"/>
            </a:endParaRPr>
          </a:p>
        </p:txBody>
      </p:sp>
      <p:graphicFrame>
        <p:nvGraphicFramePr>
          <p:cNvPr id="4103" name="Object 4"/>
          <p:cNvGraphicFramePr>
            <a:graphicFrameLocks noGrp="1" noChangeAspect="1"/>
          </p:cNvGraphicFramePr>
          <p:nvPr>
            <p:ph sz="quarter" idx="2"/>
          </p:nvPr>
        </p:nvGraphicFramePr>
        <p:xfrm>
          <a:off x="5360988" y="4873626"/>
          <a:ext cx="2805112" cy="1185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14" name="Equation" r:id="rId4" imgW="1562040" imgH="660240" progId="Equation.3">
                  <p:embed/>
                </p:oleObj>
              </mc:Choice>
              <mc:Fallback>
                <p:oleObj name="Equation" r:id="rId4" imgW="1562040" imgH="660240" progId="Equation.3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60988" y="4873626"/>
                        <a:ext cx="2805112" cy="1185863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C00000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04" name="Object 6"/>
          <p:cNvGraphicFramePr>
            <a:graphicFrameLocks noGrp="1" noChangeAspect="1"/>
          </p:cNvGraphicFramePr>
          <p:nvPr>
            <p:ph sz="quarter" idx="3"/>
          </p:nvPr>
        </p:nvGraphicFramePr>
        <p:xfrm>
          <a:off x="8328025" y="5245100"/>
          <a:ext cx="1924050" cy="475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15" name="Equation" r:id="rId6" imgW="1130300" imgH="279400" progId="Equation.3">
                  <p:embed/>
                </p:oleObj>
              </mc:Choice>
              <mc:Fallback>
                <p:oleObj name="Equation" r:id="rId6" imgW="1130300" imgH="279400" progId="Equation.3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28025" y="5245100"/>
                        <a:ext cx="1924050" cy="475287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C00000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1"/>
          <p:cNvGraphicFramePr>
            <a:graphicFrameLocks noChangeAspect="1"/>
          </p:cNvGraphicFramePr>
          <p:nvPr/>
        </p:nvGraphicFramePr>
        <p:xfrm>
          <a:off x="4132898" y="3176589"/>
          <a:ext cx="3529012" cy="1228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16" name="Equation" r:id="rId8" imgW="1815840" imgH="634680" progId="Equation.3">
                  <p:embed/>
                </p:oleObj>
              </mc:Choice>
              <mc:Fallback>
                <p:oleObj name="Equation" r:id="rId8" imgW="1815840" imgH="6346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32898" y="3176589"/>
                        <a:ext cx="3529012" cy="1228725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C00000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767839" y="4587855"/>
            <a:ext cx="293445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dirty="0">
                <a:solidFill>
                  <a:srgbClr val="000000"/>
                </a:solidFill>
                <a:ea typeface="宋体" charset="-122"/>
                <a:sym typeface="Symbol" pitchFamily="18" charset="2"/>
              </a:rPr>
              <a:t>w</a:t>
            </a:r>
            <a:r>
              <a:rPr lang="en-US" altLang="zh-CN" sz="2000" baseline="-25000" dirty="0">
                <a:solidFill>
                  <a:srgbClr val="000000"/>
                </a:solidFill>
                <a:ea typeface="宋体" charset="-122"/>
                <a:sym typeface="Symbol" pitchFamily="18" charset="2"/>
              </a:rPr>
              <a:t>1</a:t>
            </a:r>
            <a:r>
              <a:rPr lang="en-US" sz="2000" dirty="0">
                <a:solidFill>
                  <a:srgbClr val="000000"/>
                </a:solidFill>
              </a:rPr>
              <a:t> can be obtained by setting the partial derivative of the SSE to 0 and solving for </a:t>
            </a:r>
            <a:r>
              <a:rPr lang="en-US" altLang="zh-CN" sz="2000" dirty="0">
                <a:solidFill>
                  <a:srgbClr val="000000"/>
                </a:solidFill>
                <a:ea typeface="宋体" charset="-122"/>
                <a:sym typeface="Symbol" pitchFamily="18" charset="2"/>
              </a:rPr>
              <a:t>w</a:t>
            </a:r>
            <a:r>
              <a:rPr lang="en-US" altLang="zh-CN" sz="2000" baseline="-25000" dirty="0">
                <a:solidFill>
                  <a:srgbClr val="000000"/>
                </a:solidFill>
                <a:ea typeface="宋体" charset="-122"/>
                <a:sym typeface="Symbol" pitchFamily="18" charset="2"/>
              </a:rPr>
              <a:t>1</a:t>
            </a:r>
            <a:r>
              <a:rPr lang="en-US" sz="2000" dirty="0">
                <a:solidFill>
                  <a:srgbClr val="000000"/>
                </a:solidFill>
              </a:rPr>
              <a:t>, ultimately resulting in:</a:t>
            </a:r>
          </a:p>
        </p:txBody>
      </p:sp>
      <p:sp>
        <p:nvSpPr>
          <p:cNvPr id="4" name="Right Arrow 3"/>
          <p:cNvSpPr/>
          <p:nvPr/>
        </p:nvSpPr>
        <p:spPr bwMode="auto">
          <a:xfrm>
            <a:off x="4702296" y="5225663"/>
            <a:ext cx="479304" cy="355600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accent6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24809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Slide Number Placeholder 7"/>
          <p:cNvSpPr>
            <a:spLocks noGrp="1"/>
          </p:cNvSpPr>
          <p:nvPr>
            <p:ph type="sldNum" sz="quarter" idx="4294967295"/>
          </p:nvPr>
        </p:nvSpPr>
        <p:spPr>
          <a:xfrm>
            <a:off x="8382000" y="6400800"/>
            <a:ext cx="1905000" cy="3810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349DC6D5-F708-4D78-8B81-13E20352FD4B}" type="slidenum">
              <a:rPr lang="zh-CN" altLang="en-US" sz="1200">
                <a:solidFill>
                  <a:srgbClr val="000000"/>
                </a:solidFill>
                <a:latin typeface="Times New Roman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15</a:t>
            </a:fld>
            <a:endParaRPr lang="en-US" altLang="zh-CN" sz="1200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101" name="Rectangle 3"/>
          <p:cNvSpPr>
            <a:spLocks noGrp="1" noChangeArrowheads="1"/>
          </p:cNvSpPr>
          <p:nvPr>
            <p:ph type="title"/>
          </p:nvPr>
        </p:nvSpPr>
        <p:spPr>
          <a:xfrm>
            <a:off x="1959200" y="224678"/>
            <a:ext cx="8229600" cy="609600"/>
          </a:xfrm>
          <a:noFill/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  <a:normAutofit fontScale="90000"/>
          </a:bodyPr>
          <a:lstStyle/>
          <a:p>
            <a:pPr eaLnBrk="1" hangingPunct="1"/>
            <a:r>
              <a:rPr lang="en-US" altLang="zh-CN" dirty="0">
                <a:ea typeface="宋体" charset="-122"/>
              </a:rPr>
              <a:t>Multiple Linear Regression</a:t>
            </a:r>
            <a:r>
              <a:rPr lang="en-US" altLang="zh-CN" sz="3200" b="0" dirty="0">
                <a:ea typeface="宋体" charset="-122"/>
              </a:rPr>
              <a:t> </a:t>
            </a:r>
            <a:endParaRPr lang="en-US" altLang="zh-CN" sz="2400" dirty="0">
              <a:ea typeface="宋体" charset="-122"/>
            </a:endParaRPr>
          </a:p>
        </p:txBody>
      </p:sp>
      <p:sp>
        <p:nvSpPr>
          <p:cNvPr id="4102" name="Rectangle 2"/>
          <p:cNvSpPr>
            <a:spLocks noGrp="1" noChangeArrowheads="1"/>
          </p:cNvSpPr>
          <p:nvPr>
            <p:ph type="body" sz="half" idx="1"/>
          </p:nvPr>
        </p:nvSpPr>
        <p:spPr>
          <a:xfrm>
            <a:off x="1828800" y="932329"/>
            <a:ext cx="8458200" cy="5392272"/>
          </a:xfrm>
          <a:noFill/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  <a:normAutofit lnSpcReduction="10000"/>
          </a:bodyPr>
          <a:lstStyle/>
          <a:p>
            <a:pPr eaLnBrk="1" hangingPunct="1">
              <a:lnSpc>
                <a:spcPct val="110000"/>
              </a:lnSpc>
            </a:pPr>
            <a:r>
              <a:rPr lang="en-US" altLang="zh-CN" sz="2000" u="sng" dirty="0">
                <a:ea typeface="宋体" charset="-122"/>
              </a:rPr>
              <a:t>Multiple linear regression</a:t>
            </a:r>
            <a:r>
              <a:rPr lang="en-US" altLang="zh-CN" sz="2000" dirty="0">
                <a:ea typeface="宋体" charset="-122"/>
              </a:rPr>
              <a:t>: involves more than one predictor variable</a:t>
            </a:r>
          </a:p>
          <a:p>
            <a:pPr lvl="1" eaLnBrk="1" hangingPunct="1">
              <a:lnSpc>
                <a:spcPct val="110000"/>
              </a:lnSpc>
            </a:pPr>
            <a:r>
              <a:rPr lang="en-US" altLang="zh-CN" sz="2000" dirty="0">
                <a:ea typeface="宋体" charset="-122"/>
              </a:rPr>
              <a:t>Features represented as </a:t>
            </a:r>
            <a:r>
              <a:rPr lang="en-US" altLang="zh-CN" sz="2000" b="1" i="1" dirty="0">
                <a:ea typeface="宋体" charset="-122"/>
                <a:sym typeface="Symbol" pitchFamily="18" charset="2"/>
              </a:rPr>
              <a:t>x</a:t>
            </a:r>
            <a:r>
              <a:rPr lang="en-US" altLang="zh-CN" sz="2000" b="1" baseline="-25000" dirty="0">
                <a:ea typeface="宋体" charset="-122"/>
                <a:sym typeface="Symbol" pitchFamily="18" charset="2"/>
              </a:rPr>
              <a:t>1</a:t>
            </a:r>
            <a:r>
              <a:rPr lang="en-US" altLang="zh-CN" sz="2000" dirty="0">
                <a:ea typeface="宋体" charset="-122"/>
              </a:rPr>
              <a:t>, </a:t>
            </a:r>
            <a:r>
              <a:rPr lang="en-US" altLang="zh-CN" sz="2000" b="1" i="1" dirty="0">
                <a:ea typeface="宋体" charset="-122"/>
                <a:sym typeface="Symbol" pitchFamily="18" charset="2"/>
              </a:rPr>
              <a:t>x</a:t>
            </a:r>
            <a:r>
              <a:rPr lang="en-US" altLang="zh-CN" sz="2000" b="1" baseline="-25000" dirty="0">
                <a:ea typeface="宋体" charset="-122"/>
                <a:sym typeface="Symbol" pitchFamily="18" charset="2"/>
              </a:rPr>
              <a:t>2</a:t>
            </a:r>
            <a:r>
              <a:rPr lang="en-US" altLang="zh-CN" sz="2000" dirty="0">
                <a:ea typeface="宋体" charset="-122"/>
              </a:rPr>
              <a:t>, …, </a:t>
            </a:r>
            <a:r>
              <a:rPr lang="en-US" altLang="zh-CN" sz="2000" b="1" i="1" dirty="0" err="1">
                <a:ea typeface="宋体" charset="-122"/>
                <a:sym typeface="Symbol" pitchFamily="18" charset="2"/>
              </a:rPr>
              <a:t>x</a:t>
            </a:r>
            <a:r>
              <a:rPr lang="en-US" altLang="zh-CN" sz="2000" b="1" i="1" baseline="-25000" dirty="0" err="1">
                <a:ea typeface="宋体" charset="-122"/>
                <a:sym typeface="Symbol" pitchFamily="18" charset="2"/>
              </a:rPr>
              <a:t>d</a:t>
            </a:r>
            <a:r>
              <a:rPr lang="en-US" altLang="zh-CN" sz="2000" dirty="0">
                <a:ea typeface="宋体" charset="-122"/>
              </a:rPr>
              <a:t> </a:t>
            </a:r>
          </a:p>
          <a:p>
            <a:pPr lvl="1" eaLnBrk="1" hangingPunct="1">
              <a:lnSpc>
                <a:spcPct val="110000"/>
              </a:lnSpc>
            </a:pPr>
            <a:r>
              <a:rPr lang="en-US" altLang="zh-CN" sz="2000" dirty="0">
                <a:ea typeface="宋体" charset="-122"/>
              </a:rPr>
              <a:t>Training data is of the form (</a:t>
            </a:r>
            <a:r>
              <a:rPr lang="en-US" altLang="zh-CN" sz="2000" b="1" dirty="0">
                <a:ea typeface="宋体" charset="-122"/>
              </a:rPr>
              <a:t>x</a:t>
            </a:r>
            <a:r>
              <a:rPr lang="en-US" altLang="zh-CN" sz="2000" b="1" baseline="30000" dirty="0">
                <a:ea typeface="宋体" charset="-122"/>
              </a:rPr>
              <a:t>1</a:t>
            </a:r>
            <a:r>
              <a:rPr lang="en-US" altLang="zh-CN" sz="2000" dirty="0">
                <a:ea typeface="宋体" charset="-122"/>
              </a:rPr>
              <a:t>, </a:t>
            </a:r>
            <a:r>
              <a:rPr lang="en-US" altLang="zh-CN" sz="2000" i="1" dirty="0">
                <a:ea typeface="宋体" charset="-122"/>
              </a:rPr>
              <a:t>y</a:t>
            </a:r>
            <a:r>
              <a:rPr lang="en-US" altLang="zh-CN" sz="2000" baseline="30000" dirty="0">
                <a:ea typeface="宋体" charset="-122"/>
              </a:rPr>
              <a:t>1</a:t>
            </a:r>
            <a:r>
              <a:rPr lang="en-US" altLang="zh-CN" sz="2000" dirty="0">
                <a:ea typeface="宋体" charset="-122"/>
              </a:rPr>
              <a:t>), (</a:t>
            </a:r>
            <a:r>
              <a:rPr lang="en-US" altLang="zh-CN" sz="2000" b="1" dirty="0">
                <a:ea typeface="宋体" charset="-122"/>
              </a:rPr>
              <a:t>x</a:t>
            </a:r>
            <a:r>
              <a:rPr lang="en-US" altLang="zh-CN" sz="2000" b="1" i="1" baseline="30000" dirty="0">
                <a:ea typeface="宋体" charset="-122"/>
              </a:rPr>
              <a:t>2</a:t>
            </a:r>
            <a:r>
              <a:rPr lang="en-US" altLang="zh-CN" sz="2000" dirty="0">
                <a:ea typeface="宋体" charset="-122"/>
              </a:rPr>
              <a:t>, </a:t>
            </a:r>
            <a:r>
              <a:rPr lang="en-US" altLang="zh-CN" sz="2000" i="1" dirty="0">
                <a:ea typeface="宋体" charset="-122"/>
              </a:rPr>
              <a:t>y</a:t>
            </a:r>
            <a:r>
              <a:rPr lang="en-US" altLang="zh-CN" sz="2000" baseline="30000" dirty="0">
                <a:ea typeface="宋体" charset="-122"/>
              </a:rPr>
              <a:t>2</a:t>
            </a:r>
            <a:r>
              <a:rPr lang="en-US" altLang="zh-CN" sz="2000" dirty="0">
                <a:ea typeface="宋体" charset="-122"/>
              </a:rPr>
              <a:t>),…, (</a:t>
            </a:r>
            <a:r>
              <a:rPr lang="en-US" altLang="zh-CN" sz="2000" b="1" dirty="0">
                <a:ea typeface="宋体" charset="-122"/>
              </a:rPr>
              <a:t>x</a:t>
            </a:r>
            <a:r>
              <a:rPr lang="en-US" altLang="zh-CN" sz="2000" b="1" i="1" baseline="30000" dirty="0">
                <a:ea typeface="宋体" charset="-122"/>
              </a:rPr>
              <a:t>n</a:t>
            </a:r>
            <a:r>
              <a:rPr lang="en-US" altLang="zh-CN" sz="2000" dirty="0">
                <a:ea typeface="宋体" charset="-122"/>
              </a:rPr>
              <a:t>, </a:t>
            </a:r>
            <a:r>
              <a:rPr lang="en-US" altLang="zh-CN" sz="2000" i="1" dirty="0" err="1">
                <a:ea typeface="宋体" charset="-122"/>
              </a:rPr>
              <a:t>y</a:t>
            </a:r>
            <a:r>
              <a:rPr lang="en-US" altLang="zh-CN" sz="2000" i="1" baseline="30000" dirty="0" err="1">
                <a:ea typeface="宋体" charset="-122"/>
              </a:rPr>
              <a:t>n</a:t>
            </a:r>
            <a:r>
              <a:rPr lang="en-US" altLang="zh-CN" sz="2000" dirty="0">
                <a:ea typeface="宋体" charset="-122"/>
              </a:rPr>
              <a:t>) </a:t>
            </a:r>
            <a:br>
              <a:rPr lang="en-US" altLang="zh-CN" sz="2000" dirty="0">
                <a:ea typeface="宋体" charset="-122"/>
              </a:rPr>
            </a:br>
            <a:r>
              <a:rPr lang="en-US" altLang="zh-CN" sz="2000" dirty="0">
                <a:ea typeface="宋体" charset="-122"/>
              </a:rPr>
              <a:t>(each </a:t>
            </a:r>
            <a:r>
              <a:rPr lang="en-US" altLang="zh-CN" sz="2000" b="1" dirty="0" err="1">
                <a:ea typeface="宋体" charset="-122"/>
              </a:rPr>
              <a:t>x</a:t>
            </a:r>
            <a:r>
              <a:rPr lang="en-US" altLang="zh-CN" sz="2000" b="1" i="1" baseline="30000" dirty="0" err="1">
                <a:ea typeface="宋体" charset="-122"/>
              </a:rPr>
              <a:t>j</a:t>
            </a:r>
            <a:r>
              <a:rPr lang="en-US" altLang="zh-CN" sz="2000" dirty="0">
                <a:ea typeface="宋体" charset="-122"/>
              </a:rPr>
              <a:t> is a row vector in matrix </a:t>
            </a:r>
            <a:r>
              <a:rPr lang="en-US" altLang="zh-CN" sz="2000" b="1" dirty="0">
                <a:ea typeface="宋体" charset="-122"/>
              </a:rPr>
              <a:t>X</a:t>
            </a:r>
            <a:r>
              <a:rPr lang="en-US" altLang="zh-CN" sz="2000" dirty="0">
                <a:ea typeface="宋体" charset="-122"/>
              </a:rPr>
              <a:t>, i.e. a row in the data)</a:t>
            </a:r>
          </a:p>
          <a:p>
            <a:pPr lvl="1" eaLnBrk="1" hangingPunct="1">
              <a:lnSpc>
                <a:spcPct val="110000"/>
              </a:lnSpc>
            </a:pPr>
            <a:r>
              <a:rPr lang="en-US" altLang="zh-CN" sz="2000" dirty="0">
                <a:ea typeface="宋体" charset="-122"/>
              </a:rPr>
              <a:t>For a specific value of a feature </a:t>
            </a:r>
            <a:r>
              <a:rPr lang="en-US" altLang="zh-CN" sz="2000" b="1" i="1" dirty="0">
                <a:ea typeface="宋体" charset="-122"/>
              </a:rPr>
              <a:t>x</a:t>
            </a:r>
            <a:r>
              <a:rPr lang="en-US" altLang="zh-CN" sz="2000" b="1" i="1" baseline="-25000" dirty="0">
                <a:ea typeface="宋体" charset="-122"/>
              </a:rPr>
              <a:t>i</a:t>
            </a:r>
            <a:r>
              <a:rPr lang="en-US" altLang="zh-CN" sz="2000" dirty="0">
                <a:ea typeface="宋体" charset="-122"/>
              </a:rPr>
              <a:t> in data item </a:t>
            </a:r>
            <a:r>
              <a:rPr lang="en-US" altLang="zh-CN" sz="2000" b="1" dirty="0" err="1">
                <a:ea typeface="宋体" charset="-122"/>
              </a:rPr>
              <a:t>x</a:t>
            </a:r>
            <a:r>
              <a:rPr lang="en-US" altLang="zh-CN" sz="2000" b="1" i="1" baseline="30000" dirty="0" err="1">
                <a:ea typeface="宋体" charset="-122"/>
              </a:rPr>
              <a:t>j</a:t>
            </a:r>
            <a:r>
              <a:rPr lang="en-US" altLang="zh-CN" sz="2000" b="1" i="1" baseline="30000" dirty="0">
                <a:ea typeface="宋体" charset="-122"/>
              </a:rPr>
              <a:t> </a:t>
            </a:r>
            <a:r>
              <a:rPr lang="en-US" altLang="zh-CN" sz="2000" dirty="0">
                <a:ea typeface="宋体" charset="-122"/>
              </a:rPr>
              <a:t>we use:</a:t>
            </a:r>
          </a:p>
          <a:p>
            <a:pPr lvl="1" eaLnBrk="1" hangingPunct="1">
              <a:lnSpc>
                <a:spcPct val="110000"/>
              </a:lnSpc>
            </a:pPr>
            <a:r>
              <a:rPr lang="en-US" altLang="zh-CN" sz="2000" dirty="0">
                <a:ea typeface="宋体" charset="-122"/>
              </a:rPr>
              <a:t>Ex. For 2-D data, the regression function is:</a:t>
            </a:r>
          </a:p>
          <a:p>
            <a:pPr lvl="1" eaLnBrk="1" hangingPunct="1">
              <a:lnSpc>
                <a:spcPct val="110000"/>
              </a:lnSpc>
            </a:pPr>
            <a:endParaRPr lang="en-US" altLang="zh-CN" sz="1000" dirty="0">
              <a:ea typeface="宋体" charset="-122"/>
            </a:endParaRPr>
          </a:p>
          <a:p>
            <a:pPr lvl="1" eaLnBrk="1" hangingPunct="1">
              <a:lnSpc>
                <a:spcPct val="110000"/>
              </a:lnSpc>
            </a:pPr>
            <a:endParaRPr lang="en-US" altLang="zh-CN" sz="1000" dirty="0">
              <a:ea typeface="宋体" charset="-122"/>
            </a:endParaRPr>
          </a:p>
          <a:p>
            <a:pPr lvl="1" eaLnBrk="1" hangingPunct="1">
              <a:lnSpc>
                <a:spcPct val="110000"/>
              </a:lnSpc>
            </a:pPr>
            <a:endParaRPr lang="en-US" altLang="zh-CN" sz="1000" dirty="0">
              <a:ea typeface="宋体" charset="-122"/>
            </a:endParaRPr>
          </a:p>
          <a:p>
            <a:pPr lvl="1" eaLnBrk="1" hangingPunct="1">
              <a:lnSpc>
                <a:spcPct val="110000"/>
              </a:lnSpc>
            </a:pPr>
            <a:endParaRPr lang="en-US" altLang="zh-CN" sz="1000" dirty="0">
              <a:ea typeface="宋体" charset="-122"/>
            </a:endParaRPr>
          </a:p>
          <a:p>
            <a:pPr lvl="1" eaLnBrk="1" hangingPunct="1">
              <a:lnSpc>
                <a:spcPct val="110000"/>
              </a:lnSpc>
            </a:pPr>
            <a:endParaRPr lang="en-US" altLang="zh-CN" sz="1000" dirty="0">
              <a:ea typeface="宋体" charset="-122"/>
            </a:endParaRPr>
          </a:p>
          <a:p>
            <a:pPr lvl="1" eaLnBrk="1" hangingPunct="1">
              <a:lnSpc>
                <a:spcPct val="110000"/>
              </a:lnSpc>
            </a:pPr>
            <a:endParaRPr lang="en-US" altLang="zh-CN" sz="1000" dirty="0">
              <a:ea typeface="宋体" charset="-122"/>
            </a:endParaRPr>
          </a:p>
          <a:p>
            <a:pPr lvl="1" eaLnBrk="1" hangingPunct="1">
              <a:lnSpc>
                <a:spcPct val="110000"/>
              </a:lnSpc>
            </a:pPr>
            <a:endParaRPr lang="en-US" altLang="zh-CN" sz="1000" dirty="0">
              <a:ea typeface="宋体" charset="-122"/>
            </a:endParaRPr>
          </a:p>
          <a:p>
            <a:pPr lvl="1" eaLnBrk="1" hangingPunct="1">
              <a:lnSpc>
                <a:spcPct val="110000"/>
              </a:lnSpc>
            </a:pPr>
            <a:endParaRPr lang="en-US" altLang="zh-CN" sz="1000" dirty="0">
              <a:ea typeface="宋体" charset="-122"/>
            </a:endParaRPr>
          </a:p>
          <a:p>
            <a:pPr lvl="1" eaLnBrk="1" hangingPunct="1">
              <a:lnSpc>
                <a:spcPct val="110000"/>
              </a:lnSpc>
            </a:pPr>
            <a:endParaRPr lang="en-US" altLang="zh-CN" sz="1000" dirty="0">
              <a:ea typeface="宋体" charset="-122"/>
            </a:endParaRPr>
          </a:p>
          <a:p>
            <a:pPr lvl="1" eaLnBrk="1" hangingPunct="1">
              <a:lnSpc>
                <a:spcPct val="110000"/>
              </a:lnSpc>
            </a:pPr>
            <a:endParaRPr lang="en-US" altLang="zh-CN" sz="1000" dirty="0">
              <a:ea typeface="宋体" charset="-122"/>
            </a:endParaRPr>
          </a:p>
          <a:p>
            <a:pPr marL="457200" lvl="1" indent="0" eaLnBrk="1" hangingPunct="1">
              <a:lnSpc>
                <a:spcPct val="110000"/>
              </a:lnSpc>
              <a:buNone/>
            </a:pPr>
            <a:endParaRPr lang="en-US" altLang="zh-CN" sz="1000" dirty="0">
              <a:ea typeface="宋体" charset="-122"/>
            </a:endParaRPr>
          </a:p>
          <a:p>
            <a:pPr marL="457200" lvl="1" indent="0" eaLnBrk="1" hangingPunct="1">
              <a:lnSpc>
                <a:spcPct val="110000"/>
              </a:lnSpc>
              <a:buNone/>
            </a:pPr>
            <a:endParaRPr lang="en-US" altLang="zh-CN" sz="2000" dirty="0">
              <a:ea typeface="宋体" charset="-122"/>
            </a:endParaRPr>
          </a:p>
          <a:p>
            <a:pPr lvl="1" eaLnBrk="1" hangingPunct="1">
              <a:lnSpc>
                <a:spcPct val="110000"/>
              </a:lnSpc>
            </a:pPr>
            <a:r>
              <a:rPr lang="en-US" altLang="zh-CN" sz="2000" dirty="0">
                <a:ea typeface="宋体" charset="-122"/>
              </a:rPr>
              <a:t>More generally: </a:t>
            </a:r>
          </a:p>
        </p:txBody>
      </p:sp>
      <p:pic>
        <p:nvPicPr>
          <p:cNvPr id="183298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9663" y="3669962"/>
            <a:ext cx="4610474" cy="2043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4358259" y="3297946"/>
            <a:ext cx="4411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 i="1" dirty="0">
                <a:solidFill>
                  <a:srgbClr val="000000"/>
                </a:solidFill>
              </a:rPr>
              <a:t>x</a:t>
            </a:r>
            <a:r>
              <a:rPr lang="en-US" sz="2400" b="1" baseline="-25000" dirty="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394195" y="3281298"/>
            <a:ext cx="3209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 i="1" dirty="0">
                <a:solidFill>
                  <a:srgbClr val="000000"/>
                </a:solidFill>
              </a:rPr>
              <a:t>y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903665" y="3288984"/>
            <a:ext cx="4411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 i="1" dirty="0">
                <a:solidFill>
                  <a:srgbClr val="000000"/>
                </a:solidFill>
              </a:rPr>
              <a:t>x</a:t>
            </a:r>
            <a:r>
              <a:rPr lang="en-US" sz="2400" b="1" baseline="-25000" dirty="0">
                <a:solidFill>
                  <a:srgbClr val="000000"/>
                </a:solidFill>
              </a:rPr>
              <a:t>2</a:t>
            </a: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/>
        </p:nvGraphicFramePr>
        <p:xfrm>
          <a:off x="8483225" y="2474625"/>
          <a:ext cx="293221" cy="3979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38" name="Equation" r:id="rId5" imgW="177646" imgH="241091" progId="Equation.3">
                  <p:embed/>
                </p:oleObj>
              </mc:Choice>
              <mc:Fallback>
                <p:oleObj name="Equation" r:id="rId5" imgW="177646" imgH="241091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83225" y="2474625"/>
                        <a:ext cx="293221" cy="39794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/>
          <p:cNvGraphicFramePr>
            <a:graphicFrameLocks noChangeAspect="1"/>
          </p:cNvGraphicFramePr>
          <p:nvPr/>
        </p:nvGraphicFramePr>
        <p:xfrm>
          <a:off x="7256557" y="2861044"/>
          <a:ext cx="2416175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39" name="Equation" r:id="rId7" imgW="1244520" imgH="228600" progId="Equation.3">
                  <p:embed/>
                </p:oleObj>
              </mc:Choice>
              <mc:Fallback>
                <p:oleObj name="Equation" r:id="rId7" imgW="124452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56557" y="2861044"/>
                        <a:ext cx="2416175" cy="444500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990000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4358260" y="5632965"/>
          <a:ext cx="4729999" cy="7858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40" name="Equation" r:id="rId9" imgW="2603160" imgH="431640" progId="Equation.3">
                  <p:embed/>
                </p:oleObj>
              </mc:Choice>
              <mc:Fallback>
                <p:oleObj name="Equation" r:id="rId9" imgW="2603160" imgH="431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58260" y="5632965"/>
                        <a:ext cx="4729999" cy="785858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990000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69575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3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02" grpId="0" build="p"/>
      <p:bldP spid="10" grpId="0"/>
      <p:bldP spid="11" grpId="0"/>
      <p:bldP spid="1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Multiple dimensions</a:t>
            </a:r>
          </a:p>
          <a:p>
            <a:pPr lvl="1"/>
            <a:r>
              <a:rPr lang="en-US" sz="2400" dirty="0"/>
              <a:t>To simplify </a:t>
            </a:r>
            <a:r>
              <a:rPr lang="en-US" sz="2400" dirty="0">
                <a:sym typeface="Symbol" pitchFamily="18" charset="2"/>
              </a:rPr>
              <a:t>add a new feature </a:t>
            </a:r>
            <a:r>
              <a:rPr lang="en-US" sz="2400" i="1" dirty="0">
                <a:sym typeface="Symbol" pitchFamily="18" charset="2"/>
              </a:rPr>
              <a:t>x</a:t>
            </a:r>
            <a:r>
              <a:rPr lang="en-US" sz="2400" baseline="-25000" dirty="0">
                <a:sym typeface="Symbol" pitchFamily="18" charset="2"/>
              </a:rPr>
              <a:t>0</a:t>
            </a:r>
            <a:r>
              <a:rPr lang="en-US" sz="2400" dirty="0">
                <a:sym typeface="Symbol" pitchFamily="18" charset="2"/>
              </a:rPr>
              <a:t> = </a:t>
            </a:r>
            <a:r>
              <a:rPr lang="en-US" sz="2400" b="1" dirty="0">
                <a:sym typeface="Symbol" pitchFamily="18" charset="2"/>
              </a:rPr>
              <a:t>1</a:t>
            </a:r>
            <a:r>
              <a:rPr lang="en-US" sz="2400" dirty="0">
                <a:sym typeface="Symbol" pitchFamily="18" charset="2"/>
              </a:rPr>
              <a:t> to feature vector </a:t>
            </a:r>
            <a:r>
              <a:rPr lang="en-US" sz="2400" b="1" dirty="0">
                <a:sym typeface="Symbol" pitchFamily="18" charset="2"/>
              </a:rPr>
              <a:t>x</a:t>
            </a:r>
            <a:r>
              <a:rPr lang="en-US" sz="2400" dirty="0">
                <a:sym typeface="Symbol" pitchFamily="18" charset="2"/>
              </a:rPr>
              <a:t>:</a:t>
            </a:r>
          </a:p>
          <a:p>
            <a:pPr lvl="1"/>
            <a:endParaRPr lang="en-US" sz="2400" dirty="0"/>
          </a:p>
          <a:p>
            <a:pPr lvl="1"/>
            <a:endParaRPr lang="en-US" sz="2400" dirty="0"/>
          </a:p>
        </p:txBody>
      </p:sp>
      <p:sp>
        <p:nvSpPr>
          <p:cNvPr id="3077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Least Squares Generalization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0000" y="2529547"/>
            <a:ext cx="4961890" cy="2199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" name="Straight Connector 2"/>
          <p:cNvCxnSpPr/>
          <p:nvPr/>
        </p:nvCxnSpPr>
        <p:spPr bwMode="auto">
          <a:xfrm flipH="1">
            <a:off x="3105280" y="2860575"/>
            <a:ext cx="1016000" cy="0"/>
          </a:xfrm>
          <a:prstGeom prst="line">
            <a:avLst/>
          </a:prstGeom>
          <a:noFill/>
          <a:ln w="1587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" name="Straight Connector 10"/>
          <p:cNvCxnSpPr/>
          <p:nvPr/>
        </p:nvCxnSpPr>
        <p:spPr bwMode="auto">
          <a:xfrm>
            <a:off x="4060320" y="2560027"/>
            <a:ext cx="0" cy="2027749"/>
          </a:xfrm>
          <a:prstGeom prst="line">
            <a:avLst/>
          </a:prstGeom>
          <a:noFill/>
          <a:ln w="1587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" name="TextBox 12"/>
          <p:cNvSpPr txBox="1"/>
          <p:nvPr/>
        </p:nvSpPr>
        <p:spPr>
          <a:xfrm>
            <a:off x="3461117" y="2799616"/>
            <a:ext cx="293670" cy="16748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eaLnBrk="0" fontAlgn="base" hangingPunct="0">
              <a:spcAft>
                <a:spcPct val="0"/>
              </a:spcAft>
            </a:pPr>
            <a:r>
              <a:rPr lang="en-US" sz="1700" dirty="0">
                <a:solidFill>
                  <a:srgbClr val="000000"/>
                </a:solidFill>
              </a:rPr>
              <a:t>1</a:t>
            </a:r>
            <a:br>
              <a:rPr lang="en-US" sz="1700" dirty="0">
                <a:solidFill>
                  <a:srgbClr val="000000"/>
                </a:solidFill>
              </a:rPr>
            </a:br>
            <a:r>
              <a:rPr lang="en-US" sz="1700" dirty="0">
                <a:solidFill>
                  <a:srgbClr val="000000"/>
                </a:solidFill>
              </a:rPr>
              <a:t>1</a:t>
            </a:r>
            <a:br>
              <a:rPr lang="en-US" sz="1700" dirty="0">
                <a:solidFill>
                  <a:srgbClr val="000000"/>
                </a:solidFill>
              </a:rPr>
            </a:br>
            <a:r>
              <a:rPr lang="en-US" sz="1700" dirty="0">
                <a:solidFill>
                  <a:srgbClr val="000000"/>
                </a:solidFill>
              </a:rPr>
              <a:t>1</a:t>
            </a:r>
            <a:br>
              <a:rPr lang="en-US" sz="1700" dirty="0">
                <a:solidFill>
                  <a:srgbClr val="000000"/>
                </a:solidFill>
              </a:rPr>
            </a:br>
            <a:r>
              <a:rPr lang="en-US" sz="1700" dirty="0">
                <a:solidFill>
                  <a:srgbClr val="000000"/>
                </a:solidFill>
              </a:rPr>
              <a:t>1</a:t>
            </a:r>
            <a:br>
              <a:rPr lang="en-US" sz="1700" dirty="0">
                <a:solidFill>
                  <a:srgbClr val="000000"/>
                </a:solidFill>
              </a:rPr>
            </a:br>
            <a:r>
              <a:rPr lang="en-US" sz="1700" dirty="0">
                <a:solidFill>
                  <a:srgbClr val="000000"/>
                </a:solidFill>
              </a:rPr>
              <a:t>1</a:t>
            </a:r>
          </a:p>
          <a:p>
            <a:pPr algn="ctr" eaLnBrk="0" fontAlgn="base" hangingPunct="0">
              <a:spcBef>
                <a:spcPts val="100"/>
              </a:spcBef>
              <a:spcAft>
                <a:spcPct val="0"/>
              </a:spcAft>
            </a:pPr>
            <a:endParaRPr lang="en-US" sz="1700" dirty="0">
              <a:solidFill>
                <a:srgbClr val="000000"/>
              </a:solidFill>
            </a:endParaRPr>
          </a:p>
        </p:txBody>
      </p:sp>
      <p:pic>
        <p:nvPicPr>
          <p:cNvPr id="180243" name="Picture 19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8030" y="4241884"/>
            <a:ext cx="190500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" name="Object 1"/>
          <p:cNvGraphicFramePr>
            <a:graphicFrameLocks noChangeAspect="1"/>
          </p:cNvGraphicFramePr>
          <p:nvPr/>
        </p:nvGraphicFramePr>
        <p:xfrm>
          <a:off x="3108952" y="4825441"/>
          <a:ext cx="5837237" cy="785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47" name="Equation" r:id="rId5" imgW="3213000" imgH="431640" progId="Equation.3">
                  <p:embed/>
                </p:oleObj>
              </mc:Choice>
              <mc:Fallback>
                <p:oleObj name="Equation" r:id="rId5" imgW="3213000" imgH="431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08952" y="4825441"/>
                        <a:ext cx="5837237" cy="785813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990000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64052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0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Content Placeholder 1"/>
          <p:cNvSpPr>
            <a:spLocks noGrp="1"/>
          </p:cNvSpPr>
          <p:nvPr>
            <p:ph idx="1"/>
          </p:nvPr>
        </p:nvSpPr>
        <p:spPr>
          <a:xfrm>
            <a:off x="1981200" y="1143001"/>
            <a:ext cx="8229600" cy="1483659"/>
          </a:xfrm>
        </p:spPr>
        <p:txBody>
          <a:bodyPr/>
          <a:lstStyle/>
          <a:p>
            <a:pPr lvl="1"/>
            <a:endParaRPr lang="en-US" sz="2400" dirty="0"/>
          </a:p>
          <a:p>
            <a:pPr marL="457200" lvl="1" indent="0">
              <a:buNone/>
            </a:pPr>
            <a:endParaRPr lang="en-US" sz="2400" dirty="0"/>
          </a:p>
          <a:p>
            <a:pPr lvl="1"/>
            <a:r>
              <a:rPr lang="en-US" sz="2400" dirty="0"/>
              <a:t>Calculate the error function (SSE) and determine </a:t>
            </a:r>
            <a:r>
              <a:rPr lang="en-US" sz="2400" b="1" dirty="0">
                <a:sym typeface="Symbol" pitchFamily="18" charset="2"/>
              </a:rPr>
              <a:t>w</a:t>
            </a:r>
            <a:r>
              <a:rPr lang="en-US" sz="2400" dirty="0">
                <a:sym typeface="Symbol" pitchFamily="18" charset="2"/>
              </a:rPr>
              <a:t>:</a:t>
            </a:r>
            <a:endParaRPr lang="en-US" sz="2400" dirty="0"/>
          </a:p>
        </p:txBody>
      </p:sp>
      <p:sp>
        <p:nvSpPr>
          <p:cNvPr id="3077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Least Squares Generalization</a:t>
            </a:r>
          </a:p>
        </p:txBody>
      </p:sp>
      <p:graphicFrame>
        <p:nvGraphicFramePr>
          <p:cNvPr id="3075" name="Object 5"/>
          <p:cNvGraphicFramePr>
            <a:graphicFrameLocks noChangeAspect="1"/>
          </p:cNvGraphicFramePr>
          <p:nvPr/>
        </p:nvGraphicFramePr>
        <p:xfrm>
          <a:off x="3372601" y="3799441"/>
          <a:ext cx="5335588" cy="2125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94" name="Equation" r:id="rId4" imgW="3060360" imgH="1218960" progId="Equation.3">
                  <p:embed/>
                </p:oleObj>
              </mc:Choice>
              <mc:Fallback>
                <p:oleObj name="Equation" r:id="rId4" imgW="3060360" imgH="12189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72601" y="3799441"/>
                        <a:ext cx="5335588" cy="21256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1"/>
          <p:cNvGraphicFramePr>
            <a:graphicFrameLocks noChangeAspect="1"/>
          </p:cNvGraphicFramePr>
          <p:nvPr/>
        </p:nvGraphicFramePr>
        <p:xfrm>
          <a:off x="2452688" y="2657476"/>
          <a:ext cx="7029450" cy="936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95" name="Equation" r:id="rId6" imgW="3619440" imgH="482400" progId="Equation.3">
                  <p:embed/>
                </p:oleObj>
              </mc:Choice>
              <mc:Fallback>
                <p:oleObj name="Equation" r:id="rId6" imgW="3619440" imgH="482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52688" y="2657476"/>
                        <a:ext cx="7029450" cy="9366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/>
          <p:cNvSpPr/>
          <p:nvPr/>
        </p:nvSpPr>
        <p:spPr bwMode="auto">
          <a:xfrm>
            <a:off x="3307982" y="5109874"/>
            <a:ext cx="3836894" cy="353942"/>
          </a:xfrm>
          <a:prstGeom prst="rect">
            <a:avLst/>
          </a:prstGeom>
          <a:noFill/>
          <a:ln w="9525" cap="flat" cmpd="sng" algn="ctr">
            <a:solidFill>
              <a:srgbClr val="99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742787" y="5109873"/>
            <a:ext cx="26204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000000"/>
                </a:solidFill>
              </a:rPr>
              <a:t>Closed form solution to</a:t>
            </a:r>
          </a:p>
        </p:txBody>
      </p:sp>
      <p:sp>
        <p:nvSpPr>
          <p:cNvPr id="5" name="Right Arrow 4"/>
          <p:cNvSpPr/>
          <p:nvPr/>
        </p:nvSpPr>
        <p:spPr bwMode="auto">
          <a:xfrm rot="10800000">
            <a:off x="7258691" y="5163987"/>
            <a:ext cx="460726" cy="233082"/>
          </a:xfrm>
          <a:prstGeom prst="rightArrow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/>
        </p:nvGraphicFramePr>
        <p:xfrm>
          <a:off x="2482851" y="1133009"/>
          <a:ext cx="6645275" cy="785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96" name="Equation" r:id="rId8" imgW="3657600" imgH="431640" progId="Equation.3">
                  <p:embed/>
                </p:oleObj>
              </mc:Choice>
              <mc:Fallback>
                <p:oleObj name="Equation" r:id="rId8" imgW="3657600" imgH="431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82851" y="1133009"/>
                        <a:ext cx="6645275" cy="785812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990000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/>
        </p:nvGraphicFramePr>
        <p:xfrm>
          <a:off x="8117356" y="5509984"/>
          <a:ext cx="1628775" cy="765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97" name="Equation" r:id="rId10" imgW="838080" imgH="393480" progId="Equation.3">
                  <p:embed/>
                </p:oleObj>
              </mc:Choice>
              <mc:Fallback>
                <p:oleObj name="Equation" r:id="rId10" imgW="83808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17356" y="5509984"/>
                        <a:ext cx="1628775" cy="765175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990000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460819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3237" y="1028700"/>
            <a:ext cx="6105525" cy="48006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416907" y="5928155"/>
            <a:ext cx="991011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dirty="0"/>
              <a:t>https://www.nvidia.cn/content/tesla/pdf/machine-learning/imagenet-classification-with-deep-convolutional-nn.pdf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286897" y="494269"/>
            <a:ext cx="5923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Good luck!</a:t>
            </a:r>
          </a:p>
        </p:txBody>
      </p:sp>
    </p:spTree>
    <p:extLst>
      <p:ext uri="{BB962C8B-B14F-4D97-AF65-F5344CB8AC3E}">
        <p14:creationId xmlns:p14="http://schemas.microsoft.com/office/powerpoint/2010/main" val="41150589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Content Placeholder 1"/>
          <p:cNvSpPr>
            <a:spLocks noGrp="1"/>
          </p:cNvSpPr>
          <p:nvPr>
            <p:ph idx="1"/>
          </p:nvPr>
        </p:nvSpPr>
        <p:spPr>
          <a:xfrm>
            <a:off x="1828800" y="1260909"/>
            <a:ext cx="8610600" cy="4911291"/>
          </a:xfrm>
        </p:spPr>
        <p:txBody>
          <a:bodyPr/>
          <a:lstStyle/>
          <a:p>
            <a:r>
              <a:rPr lang="en-US" altLang="en-US" sz="2400" dirty="0"/>
              <a:t>Gradient is a </a:t>
            </a:r>
            <a:r>
              <a:rPr lang="en-US" altLang="en-US" sz="2400" dirty="0">
                <a:solidFill>
                  <a:srgbClr val="FF0000"/>
                </a:solidFill>
              </a:rPr>
              <a:t>vector</a:t>
            </a:r>
          </a:p>
          <a:p>
            <a:pPr lvl="1"/>
            <a:r>
              <a:rPr lang="en-US" altLang="en-US" sz="2000" dirty="0"/>
              <a:t>Each element is the slope of function along direction of one of variables</a:t>
            </a:r>
          </a:p>
          <a:p>
            <a:pPr lvl="1"/>
            <a:r>
              <a:rPr lang="en-US" altLang="en-US" sz="2000" dirty="0"/>
              <a:t>Each element is the partial derivative of function with respect to one of variables</a:t>
            </a:r>
          </a:p>
          <a:p>
            <a:pPr lvl="1"/>
            <a:endParaRPr lang="en-US" altLang="en-US" sz="2000" dirty="0"/>
          </a:p>
          <a:p>
            <a:pPr lvl="1"/>
            <a:r>
              <a:rPr lang="en-US" altLang="en-US" sz="2000" dirty="0"/>
              <a:t>Example:</a:t>
            </a:r>
          </a:p>
        </p:txBody>
      </p:sp>
      <p:sp>
        <p:nvSpPr>
          <p:cNvPr id="11267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Optimization</a:t>
            </a:r>
          </a:p>
        </p:txBody>
      </p:sp>
      <p:graphicFrame>
        <p:nvGraphicFramePr>
          <p:cNvPr id="11269" name="Object 5"/>
          <p:cNvGraphicFramePr>
            <a:graphicFrameLocks noChangeAspect="1"/>
          </p:cNvGraphicFramePr>
          <p:nvPr/>
        </p:nvGraphicFramePr>
        <p:xfrm>
          <a:off x="2585637" y="3466348"/>
          <a:ext cx="6977062" cy="141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10" name="Equation" r:id="rId3" imgW="3632200" imgH="736600" progId="Equation.3">
                  <p:embed/>
                </p:oleObj>
              </mc:Choice>
              <mc:Fallback>
                <p:oleObj name="Equation" r:id="rId3" imgW="3632200" imgH="736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85637" y="3466348"/>
                        <a:ext cx="6977062" cy="14144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449524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/>
          <p:nvPr/>
        </p:nvSpPr>
        <p:spPr>
          <a:xfrm>
            <a:off x="3031002" y="3025012"/>
            <a:ext cx="6119689" cy="807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lvl="0">
              <a:defRPr sz="1800"/>
            </a:pPr>
            <a:r>
              <a:rPr sz="2391">
                <a:latin typeface="Gill Sans MT"/>
                <a:ea typeface="Gill Sans MT"/>
                <a:cs typeface="Gill Sans MT"/>
                <a:sym typeface="Gill Sans MT"/>
              </a:rPr>
              <a:t>Data science is a </a:t>
            </a:r>
            <a:r>
              <a:rPr sz="2391"/>
              <a:t>systematic study </a:t>
            </a:r>
            <a:r>
              <a:rPr sz="2391">
                <a:latin typeface="Gill Sans MT"/>
                <a:ea typeface="Gill Sans MT"/>
                <a:cs typeface="Gill Sans MT"/>
                <a:sym typeface="Gill Sans MT"/>
              </a:rPr>
              <a:t>of </a:t>
            </a:r>
          </a:p>
          <a:p>
            <a:pPr lvl="0">
              <a:defRPr sz="1800"/>
            </a:pPr>
            <a:r>
              <a:rPr sz="2391">
                <a:latin typeface="Gill Sans MT"/>
                <a:ea typeface="Gill Sans MT"/>
                <a:cs typeface="Gill Sans MT"/>
                <a:sym typeface="Gill Sans MT"/>
              </a:rPr>
              <a:t>generalizable </a:t>
            </a:r>
            <a:r>
              <a:rPr sz="2391"/>
              <a:t>extraction of knowledge </a:t>
            </a:r>
            <a:r>
              <a:rPr sz="2391">
                <a:latin typeface="Gill Sans MT"/>
                <a:ea typeface="Gill Sans MT"/>
                <a:cs typeface="Gill Sans MT"/>
                <a:sym typeface="Gill Sans MT"/>
              </a:rPr>
              <a:t>from data </a:t>
            </a:r>
            <a:endParaRPr sz="844"/>
          </a:p>
        </p:txBody>
      </p:sp>
      <p:sp>
        <p:nvSpPr>
          <p:cNvPr id="50" name="Shape 50"/>
          <p:cNvSpPr/>
          <p:nvPr/>
        </p:nvSpPr>
        <p:spPr>
          <a:xfrm>
            <a:off x="4144405" y="772566"/>
            <a:ext cx="3447611" cy="5265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lvl="0">
              <a:defRPr sz="1800"/>
            </a:pPr>
            <a:r>
              <a:rPr sz="2953" dirty="0">
                <a:solidFill>
                  <a:srgbClr val="C82506"/>
                </a:solidFill>
              </a:rPr>
              <a:t>What</a:t>
            </a:r>
            <a:r>
              <a:rPr lang="tr-TR" sz="2953" dirty="0">
                <a:solidFill>
                  <a:srgbClr val="C82506"/>
                </a:solidFill>
              </a:rPr>
              <a:t> is</a:t>
            </a:r>
            <a:r>
              <a:rPr sz="2953" dirty="0">
                <a:solidFill>
                  <a:srgbClr val="C82506"/>
                </a:solidFill>
              </a:rPr>
              <a:t> Data </a:t>
            </a:r>
            <a:r>
              <a:rPr sz="2953" dirty="0" err="1">
                <a:solidFill>
                  <a:srgbClr val="C82506"/>
                </a:solidFill>
              </a:rPr>
              <a:t>Scien</a:t>
            </a:r>
            <a:r>
              <a:rPr lang="tr-TR" sz="2953" dirty="0">
                <a:solidFill>
                  <a:srgbClr val="C82506"/>
                </a:solidFill>
              </a:rPr>
              <a:t>ce?</a:t>
            </a:r>
            <a:endParaRPr sz="2953" dirty="0">
              <a:solidFill>
                <a:srgbClr val="C8250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3285476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6" descr="quadratic 2D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14" b="9277"/>
          <a:stretch>
            <a:fillRect/>
          </a:stretch>
        </p:blipFill>
        <p:spPr bwMode="auto">
          <a:xfrm>
            <a:off x="2362200" y="2003425"/>
            <a:ext cx="7627938" cy="433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92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Optimization</a:t>
            </a:r>
          </a:p>
        </p:txBody>
      </p:sp>
      <p:sp>
        <p:nvSpPr>
          <p:cNvPr id="12291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Gradient vector points in direction of steepest ascent of function</a:t>
            </a:r>
          </a:p>
        </p:txBody>
      </p:sp>
      <p:cxnSp>
        <p:nvCxnSpPr>
          <p:cNvPr id="12293" name="Straight Arrow Connector 6"/>
          <p:cNvCxnSpPr>
            <a:cxnSpLocks noChangeShapeType="1"/>
          </p:cNvCxnSpPr>
          <p:nvPr/>
        </p:nvCxnSpPr>
        <p:spPr bwMode="auto">
          <a:xfrm rot="16200000" flipV="1">
            <a:off x="4648200" y="3429000"/>
            <a:ext cx="1600200" cy="228600"/>
          </a:xfrm>
          <a:prstGeom prst="straightConnector1">
            <a:avLst/>
          </a:prstGeom>
          <a:noFill/>
          <a:ln w="38100" algn="ctr">
            <a:solidFill>
              <a:srgbClr val="FF0000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294" name="Straight Arrow Connector 7"/>
          <p:cNvCxnSpPr>
            <a:cxnSpLocks noChangeShapeType="1"/>
          </p:cNvCxnSpPr>
          <p:nvPr/>
        </p:nvCxnSpPr>
        <p:spPr bwMode="auto">
          <a:xfrm rot="5400000" flipH="1" flipV="1">
            <a:off x="5410200" y="3810000"/>
            <a:ext cx="685800" cy="381000"/>
          </a:xfrm>
          <a:prstGeom prst="straightConnector1">
            <a:avLst/>
          </a:prstGeom>
          <a:noFill/>
          <a:ln w="38100" algn="ctr">
            <a:solidFill>
              <a:schemeClr val="tx1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295" name="Straight Arrow Connector 8"/>
          <p:cNvCxnSpPr>
            <a:cxnSpLocks noChangeShapeType="1"/>
          </p:cNvCxnSpPr>
          <p:nvPr/>
        </p:nvCxnSpPr>
        <p:spPr bwMode="auto">
          <a:xfrm rot="16200000" flipV="1">
            <a:off x="4762500" y="3543300"/>
            <a:ext cx="990600" cy="609600"/>
          </a:xfrm>
          <a:prstGeom prst="straightConnector1">
            <a:avLst/>
          </a:prstGeom>
          <a:noFill/>
          <a:ln w="38100" algn="ctr">
            <a:solidFill>
              <a:schemeClr val="tx1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aphicFrame>
        <p:nvGraphicFramePr>
          <p:cNvPr id="12296" name="Object 8"/>
          <p:cNvGraphicFramePr>
            <a:graphicFrameLocks noChangeAspect="1"/>
          </p:cNvGraphicFramePr>
          <p:nvPr/>
        </p:nvGraphicFramePr>
        <p:xfrm>
          <a:off x="5868988" y="3262314"/>
          <a:ext cx="1293812" cy="319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58" name="Equation" r:id="rId4" imgW="875920" imgH="215806" progId="Equation.3">
                  <p:embed/>
                </p:oleObj>
              </mc:Choice>
              <mc:Fallback>
                <p:oleObj name="Equation" r:id="rId4" imgW="875920" imgH="215806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68988" y="3262314"/>
                        <a:ext cx="1293812" cy="319087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297" name="Object 9"/>
          <p:cNvGraphicFramePr>
            <a:graphicFrameLocks noChangeAspect="1"/>
          </p:cNvGraphicFramePr>
          <p:nvPr/>
        </p:nvGraphicFramePr>
        <p:xfrm>
          <a:off x="5175250" y="4405314"/>
          <a:ext cx="844550" cy="319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59" name="Equation" r:id="rId6" imgW="571252" imgH="215806" progId="Equation.3">
                  <p:embed/>
                </p:oleObj>
              </mc:Choice>
              <mc:Fallback>
                <p:oleObj name="Equation" r:id="rId6" imgW="571252" imgH="215806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75250" y="4405314"/>
                        <a:ext cx="844550" cy="319087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298" name="Object 11"/>
          <p:cNvGraphicFramePr>
            <a:graphicFrameLocks noChangeAspect="1"/>
          </p:cNvGraphicFramePr>
          <p:nvPr/>
        </p:nvGraphicFramePr>
        <p:xfrm>
          <a:off x="4953001" y="2347914"/>
          <a:ext cx="957263" cy="319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60" name="Equation" r:id="rId8" imgW="647419" imgH="215806" progId="Equation.3">
                  <p:embed/>
                </p:oleObj>
              </mc:Choice>
              <mc:Fallback>
                <p:oleObj name="Equation" r:id="rId8" imgW="647419" imgH="215806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53001" y="2347914"/>
                        <a:ext cx="957263" cy="319087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299" name="Object 12"/>
          <p:cNvGraphicFramePr>
            <a:graphicFrameLocks noChangeAspect="1"/>
          </p:cNvGraphicFramePr>
          <p:nvPr/>
        </p:nvGraphicFramePr>
        <p:xfrm>
          <a:off x="3563938" y="3262314"/>
          <a:ext cx="1312862" cy="319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61" name="Equation" r:id="rId10" imgW="888614" imgH="215806" progId="Equation.3">
                  <p:embed/>
                </p:oleObj>
              </mc:Choice>
              <mc:Fallback>
                <p:oleObj name="Equation" r:id="rId10" imgW="888614" imgH="215806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63938" y="3262314"/>
                        <a:ext cx="1312862" cy="319087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531015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6" descr="quadratic 2D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0138" y="1905000"/>
            <a:ext cx="4741862" cy="350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3" name="Content Placeholder 1"/>
          <p:cNvSpPr>
            <a:spLocks noGrp="1"/>
          </p:cNvSpPr>
          <p:nvPr>
            <p:ph idx="1"/>
          </p:nvPr>
        </p:nvSpPr>
        <p:spPr>
          <a:xfrm>
            <a:off x="1828800" y="990600"/>
            <a:ext cx="8610600" cy="5362074"/>
          </a:xfrm>
        </p:spPr>
        <p:txBody>
          <a:bodyPr>
            <a:normAutofit fontScale="85000" lnSpcReduction="10000"/>
          </a:bodyPr>
          <a:lstStyle/>
          <a:p>
            <a:r>
              <a:rPr lang="en-US" altLang="en-US" dirty="0"/>
              <a:t>An example - quadratic function in 2 variables:</a:t>
            </a:r>
          </a:p>
          <a:p>
            <a:pPr marL="292100" lvl="1" indent="-292100">
              <a:buSzPct val="75000"/>
              <a:buNone/>
            </a:pPr>
            <a:r>
              <a:rPr lang="en-US" altLang="en-US" i="1" dirty="0"/>
              <a:t>			  </a:t>
            </a:r>
            <a:r>
              <a:rPr lang="en-US" altLang="en-US" sz="2400" i="1" dirty="0"/>
              <a:t>f</a:t>
            </a:r>
            <a:r>
              <a:rPr lang="en-US" altLang="en-US" sz="2400" dirty="0"/>
              <a:t>( </a:t>
            </a:r>
            <a:r>
              <a:rPr lang="en-US" altLang="en-US" sz="2400" b="1" dirty="0"/>
              <a:t>x</a:t>
            </a:r>
            <a:r>
              <a:rPr lang="en-US" altLang="en-US" sz="2400" dirty="0"/>
              <a:t> ) = </a:t>
            </a:r>
            <a:r>
              <a:rPr lang="en-US" altLang="en-US" sz="2400" i="1" dirty="0"/>
              <a:t>f</a:t>
            </a:r>
            <a:r>
              <a:rPr lang="en-US" altLang="en-US" sz="2400" dirty="0"/>
              <a:t>( </a:t>
            </a:r>
            <a:r>
              <a:rPr lang="en-US" altLang="en-US" sz="2400" i="1" dirty="0"/>
              <a:t>x</a:t>
            </a:r>
            <a:r>
              <a:rPr lang="en-US" altLang="en-US" sz="2400" baseline="-25000" dirty="0"/>
              <a:t>1</a:t>
            </a:r>
            <a:r>
              <a:rPr lang="en-US" altLang="en-US" sz="2400" i="1" dirty="0"/>
              <a:t>, x</a:t>
            </a:r>
            <a:r>
              <a:rPr lang="en-US" altLang="en-US" sz="2400" baseline="-25000" dirty="0"/>
              <a:t>2</a:t>
            </a:r>
            <a:r>
              <a:rPr lang="en-US" altLang="en-US" sz="2400" dirty="0"/>
              <a:t> ) = x</a:t>
            </a:r>
            <a:r>
              <a:rPr lang="en-US" altLang="en-US" sz="2400" baseline="-25000" dirty="0"/>
              <a:t>1</a:t>
            </a:r>
            <a:r>
              <a:rPr lang="en-US" altLang="en-US" sz="2400" baseline="30000" dirty="0"/>
              <a:t>2</a:t>
            </a:r>
            <a:r>
              <a:rPr lang="en-US" altLang="en-US" sz="2400" dirty="0"/>
              <a:t> + x</a:t>
            </a:r>
            <a:r>
              <a:rPr lang="en-US" altLang="en-US" sz="2400" baseline="-25000" dirty="0"/>
              <a:t>1</a:t>
            </a:r>
            <a:r>
              <a:rPr lang="en-US" altLang="en-US" sz="2400" dirty="0"/>
              <a:t>x</a:t>
            </a:r>
            <a:r>
              <a:rPr lang="en-US" altLang="en-US" sz="2400" baseline="-25000" dirty="0"/>
              <a:t>2</a:t>
            </a:r>
            <a:r>
              <a:rPr lang="en-US" altLang="en-US" sz="2400" dirty="0"/>
              <a:t> + 3x</a:t>
            </a:r>
            <a:r>
              <a:rPr lang="en-US" altLang="en-US" sz="2400" baseline="-25000" dirty="0"/>
              <a:t>2</a:t>
            </a:r>
            <a:r>
              <a:rPr lang="en-US" altLang="en-US" sz="2400" baseline="30000" dirty="0"/>
              <a:t>2</a:t>
            </a:r>
            <a:endParaRPr lang="en-US" altLang="en-US" baseline="30000" dirty="0"/>
          </a:p>
          <a:p>
            <a:endParaRPr lang="en-US" altLang="en-US" i="1" dirty="0"/>
          </a:p>
          <a:p>
            <a:endParaRPr lang="en-US" altLang="en-US" i="1" dirty="0"/>
          </a:p>
          <a:p>
            <a:endParaRPr lang="en-US" altLang="en-US" i="1" dirty="0"/>
          </a:p>
          <a:p>
            <a:endParaRPr lang="en-US" altLang="en-US" i="1" dirty="0"/>
          </a:p>
          <a:p>
            <a:endParaRPr lang="en-US" altLang="en-US" i="1" dirty="0"/>
          </a:p>
          <a:p>
            <a:pPr>
              <a:buFont typeface="Monotype Sorts" pitchFamily="2" charset="2"/>
              <a:buNone/>
            </a:pPr>
            <a:endParaRPr lang="en-US" altLang="en-US" i="1" dirty="0"/>
          </a:p>
          <a:p>
            <a:endParaRPr lang="en-US" altLang="en-US" i="1" dirty="0"/>
          </a:p>
          <a:p>
            <a:endParaRPr lang="en-US" altLang="en-US" i="1" dirty="0"/>
          </a:p>
          <a:p>
            <a:endParaRPr lang="en-US" altLang="en-US" i="1" dirty="0"/>
          </a:p>
          <a:p>
            <a:endParaRPr lang="en-US" altLang="en-US" i="1" dirty="0"/>
          </a:p>
          <a:p>
            <a:r>
              <a:rPr lang="en-US" altLang="en-US" i="1" dirty="0"/>
              <a:t>f</a:t>
            </a:r>
            <a:r>
              <a:rPr lang="en-US" altLang="en-US" dirty="0"/>
              <a:t>( </a:t>
            </a:r>
            <a:r>
              <a:rPr lang="en-US" altLang="en-US" b="1" dirty="0"/>
              <a:t>x</a:t>
            </a:r>
            <a:r>
              <a:rPr lang="en-US" altLang="en-US" dirty="0"/>
              <a:t> ) is minimum where </a:t>
            </a:r>
            <a:r>
              <a:rPr lang="en-US" altLang="en-US" dirty="0">
                <a:solidFill>
                  <a:srgbClr val="FF0000"/>
                </a:solidFill>
              </a:rPr>
              <a:t>gradient</a:t>
            </a:r>
            <a:r>
              <a:rPr lang="en-US" altLang="en-US" dirty="0"/>
              <a:t> of f( </a:t>
            </a:r>
            <a:r>
              <a:rPr lang="en-US" altLang="en-US" b="1" dirty="0"/>
              <a:t>x</a:t>
            </a:r>
            <a:r>
              <a:rPr lang="en-US" altLang="en-US" dirty="0"/>
              <a:t> ) is zero in all directions</a:t>
            </a:r>
            <a:endParaRPr lang="en-US" altLang="en-US" i="1" dirty="0"/>
          </a:p>
        </p:txBody>
      </p:sp>
      <p:sp>
        <p:nvSpPr>
          <p:cNvPr id="10244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Optimization</a:t>
            </a:r>
          </a:p>
        </p:txBody>
      </p:sp>
      <p:cxnSp>
        <p:nvCxnSpPr>
          <p:cNvPr id="10245" name="Straight Arrow Connector 5"/>
          <p:cNvCxnSpPr>
            <a:cxnSpLocks noChangeShapeType="1"/>
          </p:cNvCxnSpPr>
          <p:nvPr/>
        </p:nvCxnSpPr>
        <p:spPr bwMode="auto">
          <a:xfrm rot="5400000" flipH="1" flipV="1">
            <a:off x="5448301" y="5294313"/>
            <a:ext cx="990600" cy="3175"/>
          </a:xfrm>
          <a:prstGeom prst="straightConnector1">
            <a:avLst/>
          </a:prstGeom>
          <a:noFill/>
          <a:ln w="38100" algn="ctr">
            <a:solidFill>
              <a:schemeClr val="tx1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9388974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Gradient Descent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45004-F4FB-5345-992E-498B4C43F562}" type="slidenum">
              <a:rPr lang="en-US" smtClean="0"/>
              <a:t>22</a:t>
            </a:fld>
            <a:endParaRPr lang="en-US"/>
          </a:p>
        </p:txBody>
      </p:sp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7840" y="1458305"/>
            <a:ext cx="7366343" cy="2602534"/>
          </a:xfrm>
          <a:prstGeom prst="rect">
            <a:avLst/>
          </a:prstGeom>
          <a:solidFill>
            <a:srgbClr val="FAAE76"/>
          </a:solidFill>
        </p:spPr>
      </p:pic>
      <p:pic>
        <p:nvPicPr>
          <p:cNvPr id="12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2205" y="1755640"/>
            <a:ext cx="2743956" cy="20582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6" name="Group 15"/>
          <p:cNvGrpSpPr/>
          <p:nvPr/>
        </p:nvGrpSpPr>
        <p:grpSpPr>
          <a:xfrm>
            <a:off x="1981200" y="4064054"/>
            <a:ext cx="8335540" cy="2292297"/>
            <a:chOff x="457200" y="4064053"/>
            <a:chExt cx="8335540" cy="2292297"/>
          </a:xfrm>
        </p:grpSpPr>
        <p:sp>
          <p:nvSpPr>
            <p:cNvPr id="14" name="Content Placeholder 7"/>
            <p:cNvSpPr txBox="1">
              <a:spLocks/>
            </p:cNvSpPr>
            <p:nvPr/>
          </p:nvSpPr>
          <p:spPr>
            <a:xfrm>
              <a:off x="457200" y="4174406"/>
              <a:ext cx="4777530" cy="2178729"/>
            </a:xfrm>
            <a:prstGeom prst="rect">
              <a:avLst/>
            </a:prstGeom>
          </p:spPr>
          <p:txBody>
            <a:bodyPr>
              <a:normAutofit fontScale="92500" lnSpcReduction="10000"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/>
                <a:t>In order to apply GD to Linear Regression all we need is the </a:t>
              </a:r>
              <a:r>
                <a:rPr lang="en-US" b="1"/>
                <a:t>gradient</a:t>
              </a:r>
              <a:r>
                <a:rPr lang="en-US"/>
                <a:t> of the objective function (i.e. vector of partial derivatives). </a:t>
              </a:r>
              <a:endParaRPr lang="en-US" dirty="0"/>
            </a:p>
          </p:txBody>
        </p:sp>
        <p:pic>
          <p:nvPicPr>
            <p:cNvPr id="15" name="Picture 14" descr="latex-image-1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14149" y="4064053"/>
              <a:ext cx="3678591" cy="229229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77629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Gradient Descent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45004-F4FB-5345-992E-498B4C43F562}" type="slidenum">
              <a:rPr lang="en-US" smtClean="0"/>
              <a:t>23</a:t>
            </a:fld>
            <a:endParaRPr lang="en-US"/>
          </a:p>
        </p:txBody>
      </p:sp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1233" y="1501776"/>
            <a:ext cx="7262950" cy="2566005"/>
          </a:xfrm>
          <a:prstGeom prst="rect">
            <a:avLst/>
          </a:prstGeom>
          <a:solidFill>
            <a:srgbClr val="FAAE76"/>
          </a:solidFill>
        </p:spPr>
      </p:pic>
      <p:pic>
        <p:nvPicPr>
          <p:cNvPr id="12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2205" y="1755640"/>
            <a:ext cx="2743956" cy="20582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Content Placeholder 7"/>
          <p:cNvSpPr txBox="1">
            <a:spLocks/>
          </p:cNvSpPr>
          <p:nvPr/>
        </p:nvSpPr>
        <p:spPr>
          <a:xfrm>
            <a:off x="1981200" y="4174407"/>
            <a:ext cx="7655485" cy="1349289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500" dirty="0"/>
              <a:t>There are many possible ways to detect </a:t>
            </a:r>
            <a:r>
              <a:rPr lang="en-US" sz="2500" b="1" dirty="0"/>
              <a:t>convergence</a:t>
            </a:r>
            <a:r>
              <a:rPr lang="en-US" sz="2500" dirty="0"/>
              <a:t>.  For example, we could check whether the L2 norm of the gradient is below some small tolerance.</a:t>
            </a:r>
          </a:p>
        </p:txBody>
      </p:sp>
      <p:pic>
        <p:nvPicPr>
          <p:cNvPr id="17" name="Picture 16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6224" y="5489844"/>
            <a:ext cx="2984500" cy="457200"/>
          </a:xfrm>
          <a:prstGeom prst="rect">
            <a:avLst/>
          </a:prstGeom>
        </p:spPr>
      </p:pic>
      <p:sp>
        <p:nvSpPr>
          <p:cNvPr id="18" name="Content Placeholder 7"/>
          <p:cNvSpPr txBox="1">
            <a:spLocks/>
          </p:cNvSpPr>
          <p:nvPr/>
        </p:nvSpPr>
        <p:spPr>
          <a:xfrm>
            <a:off x="1981199" y="5947044"/>
            <a:ext cx="7948528" cy="826034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500" dirty="0"/>
              <a:t>Alternatively we could check that the reduction in the objective function from one iteration to the next is small.</a:t>
            </a:r>
          </a:p>
        </p:txBody>
      </p:sp>
    </p:spTree>
    <p:extLst>
      <p:ext uri="{BB962C8B-B14F-4D97-AF65-F5344CB8AC3E}">
        <p14:creationId xmlns:p14="http://schemas.microsoft.com/office/powerpoint/2010/main" val="17584105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Illustration of Gradient Descent</a:t>
            </a:r>
          </a:p>
        </p:txBody>
      </p:sp>
      <p:sp>
        <p:nvSpPr>
          <p:cNvPr id="7171" name="Freeform 3"/>
          <p:cNvSpPr>
            <a:spLocks/>
          </p:cNvSpPr>
          <p:nvPr/>
        </p:nvSpPr>
        <p:spPr bwMode="auto">
          <a:xfrm>
            <a:off x="2895600" y="2362200"/>
            <a:ext cx="4114800" cy="1917700"/>
          </a:xfrm>
          <a:custGeom>
            <a:avLst/>
            <a:gdLst>
              <a:gd name="T0" fmla="*/ 0 w 2592"/>
              <a:gd name="T1" fmla="*/ 0 h 1208"/>
              <a:gd name="T2" fmla="*/ 1905000 w 2592"/>
              <a:gd name="T3" fmla="*/ 1905000 h 1208"/>
              <a:gd name="T4" fmla="*/ 4114800 w 2592"/>
              <a:gd name="T5" fmla="*/ 76200 h 120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592" h="1208">
                <a:moveTo>
                  <a:pt x="0" y="0"/>
                </a:moveTo>
                <a:cubicBezTo>
                  <a:pt x="384" y="596"/>
                  <a:pt x="768" y="1192"/>
                  <a:pt x="1200" y="1200"/>
                </a:cubicBezTo>
                <a:cubicBezTo>
                  <a:pt x="1632" y="1208"/>
                  <a:pt x="2112" y="628"/>
                  <a:pt x="2592" y="48"/>
                </a:cubicBezTo>
              </a:path>
            </a:pathLst>
          </a:custGeom>
          <a:noFill/>
          <a:ln w="127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7172" name="Freeform 4"/>
          <p:cNvSpPr>
            <a:spLocks/>
          </p:cNvSpPr>
          <p:nvPr/>
        </p:nvSpPr>
        <p:spPr bwMode="auto">
          <a:xfrm>
            <a:off x="3124200" y="2286000"/>
            <a:ext cx="4114800" cy="1917700"/>
          </a:xfrm>
          <a:custGeom>
            <a:avLst/>
            <a:gdLst>
              <a:gd name="T0" fmla="*/ 0 w 2592"/>
              <a:gd name="T1" fmla="*/ 0 h 1208"/>
              <a:gd name="T2" fmla="*/ 1905000 w 2592"/>
              <a:gd name="T3" fmla="*/ 1905000 h 1208"/>
              <a:gd name="T4" fmla="*/ 4114800 w 2592"/>
              <a:gd name="T5" fmla="*/ 76200 h 120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592" h="1208">
                <a:moveTo>
                  <a:pt x="0" y="0"/>
                </a:moveTo>
                <a:cubicBezTo>
                  <a:pt x="384" y="596"/>
                  <a:pt x="768" y="1192"/>
                  <a:pt x="1200" y="1200"/>
                </a:cubicBezTo>
                <a:cubicBezTo>
                  <a:pt x="1632" y="1208"/>
                  <a:pt x="2112" y="628"/>
                  <a:pt x="2592" y="48"/>
                </a:cubicBezTo>
              </a:path>
            </a:pathLst>
          </a:custGeom>
          <a:noFill/>
          <a:ln w="127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7173" name="Freeform 5"/>
          <p:cNvSpPr>
            <a:spLocks/>
          </p:cNvSpPr>
          <p:nvPr/>
        </p:nvSpPr>
        <p:spPr bwMode="auto">
          <a:xfrm>
            <a:off x="3352800" y="2209800"/>
            <a:ext cx="4114800" cy="1917700"/>
          </a:xfrm>
          <a:custGeom>
            <a:avLst/>
            <a:gdLst>
              <a:gd name="T0" fmla="*/ 0 w 2592"/>
              <a:gd name="T1" fmla="*/ 0 h 1208"/>
              <a:gd name="T2" fmla="*/ 1905000 w 2592"/>
              <a:gd name="T3" fmla="*/ 1905000 h 1208"/>
              <a:gd name="T4" fmla="*/ 4114800 w 2592"/>
              <a:gd name="T5" fmla="*/ 76200 h 120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592" h="1208">
                <a:moveTo>
                  <a:pt x="0" y="0"/>
                </a:moveTo>
                <a:cubicBezTo>
                  <a:pt x="384" y="596"/>
                  <a:pt x="768" y="1192"/>
                  <a:pt x="1200" y="1200"/>
                </a:cubicBezTo>
                <a:cubicBezTo>
                  <a:pt x="1632" y="1208"/>
                  <a:pt x="2112" y="628"/>
                  <a:pt x="2592" y="48"/>
                </a:cubicBezTo>
              </a:path>
            </a:pathLst>
          </a:custGeom>
          <a:noFill/>
          <a:ln w="127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7174" name="Freeform 6"/>
          <p:cNvSpPr>
            <a:spLocks/>
          </p:cNvSpPr>
          <p:nvPr/>
        </p:nvSpPr>
        <p:spPr bwMode="auto">
          <a:xfrm>
            <a:off x="3581400" y="2133600"/>
            <a:ext cx="4114800" cy="1917700"/>
          </a:xfrm>
          <a:custGeom>
            <a:avLst/>
            <a:gdLst>
              <a:gd name="T0" fmla="*/ 0 w 2592"/>
              <a:gd name="T1" fmla="*/ 0 h 1208"/>
              <a:gd name="T2" fmla="*/ 1905000 w 2592"/>
              <a:gd name="T3" fmla="*/ 1905000 h 1208"/>
              <a:gd name="T4" fmla="*/ 4114800 w 2592"/>
              <a:gd name="T5" fmla="*/ 76200 h 120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592" h="1208">
                <a:moveTo>
                  <a:pt x="0" y="0"/>
                </a:moveTo>
                <a:cubicBezTo>
                  <a:pt x="384" y="596"/>
                  <a:pt x="768" y="1192"/>
                  <a:pt x="1200" y="1200"/>
                </a:cubicBezTo>
                <a:cubicBezTo>
                  <a:pt x="1632" y="1208"/>
                  <a:pt x="2112" y="628"/>
                  <a:pt x="2592" y="48"/>
                </a:cubicBezTo>
              </a:path>
            </a:pathLst>
          </a:custGeom>
          <a:noFill/>
          <a:ln w="127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7175" name="Freeform 7"/>
          <p:cNvSpPr>
            <a:spLocks/>
          </p:cNvSpPr>
          <p:nvPr/>
        </p:nvSpPr>
        <p:spPr bwMode="auto">
          <a:xfrm>
            <a:off x="3810000" y="2057400"/>
            <a:ext cx="4114800" cy="1917700"/>
          </a:xfrm>
          <a:custGeom>
            <a:avLst/>
            <a:gdLst>
              <a:gd name="T0" fmla="*/ 0 w 2592"/>
              <a:gd name="T1" fmla="*/ 0 h 1208"/>
              <a:gd name="T2" fmla="*/ 1905000 w 2592"/>
              <a:gd name="T3" fmla="*/ 1905000 h 1208"/>
              <a:gd name="T4" fmla="*/ 4114800 w 2592"/>
              <a:gd name="T5" fmla="*/ 76200 h 120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592" h="1208">
                <a:moveTo>
                  <a:pt x="0" y="0"/>
                </a:moveTo>
                <a:cubicBezTo>
                  <a:pt x="384" y="596"/>
                  <a:pt x="768" y="1192"/>
                  <a:pt x="1200" y="1200"/>
                </a:cubicBezTo>
                <a:cubicBezTo>
                  <a:pt x="1632" y="1208"/>
                  <a:pt x="2112" y="628"/>
                  <a:pt x="2592" y="48"/>
                </a:cubicBezTo>
              </a:path>
            </a:pathLst>
          </a:custGeom>
          <a:noFill/>
          <a:ln w="127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7176" name="Freeform 8"/>
          <p:cNvSpPr>
            <a:spLocks/>
          </p:cNvSpPr>
          <p:nvPr/>
        </p:nvSpPr>
        <p:spPr bwMode="auto">
          <a:xfrm>
            <a:off x="4038600" y="1981200"/>
            <a:ext cx="4114800" cy="1917700"/>
          </a:xfrm>
          <a:custGeom>
            <a:avLst/>
            <a:gdLst>
              <a:gd name="T0" fmla="*/ 0 w 2592"/>
              <a:gd name="T1" fmla="*/ 0 h 1208"/>
              <a:gd name="T2" fmla="*/ 1905000 w 2592"/>
              <a:gd name="T3" fmla="*/ 1905000 h 1208"/>
              <a:gd name="T4" fmla="*/ 4114800 w 2592"/>
              <a:gd name="T5" fmla="*/ 76200 h 120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592" h="1208">
                <a:moveTo>
                  <a:pt x="0" y="0"/>
                </a:moveTo>
                <a:cubicBezTo>
                  <a:pt x="384" y="596"/>
                  <a:pt x="768" y="1192"/>
                  <a:pt x="1200" y="1200"/>
                </a:cubicBezTo>
                <a:cubicBezTo>
                  <a:pt x="1632" y="1208"/>
                  <a:pt x="2112" y="628"/>
                  <a:pt x="2592" y="48"/>
                </a:cubicBezTo>
              </a:path>
            </a:pathLst>
          </a:custGeom>
          <a:noFill/>
          <a:ln w="127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7177" name="Freeform 9"/>
          <p:cNvSpPr>
            <a:spLocks/>
          </p:cNvSpPr>
          <p:nvPr/>
        </p:nvSpPr>
        <p:spPr bwMode="auto">
          <a:xfrm>
            <a:off x="4267200" y="1905000"/>
            <a:ext cx="4114800" cy="1917700"/>
          </a:xfrm>
          <a:custGeom>
            <a:avLst/>
            <a:gdLst>
              <a:gd name="T0" fmla="*/ 0 w 2592"/>
              <a:gd name="T1" fmla="*/ 0 h 1208"/>
              <a:gd name="T2" fmla="*/ 1905000 w 2592"/>
              <a:gd name="T3" fmla="*/ 1905000 h 1208"/>
              <a:gd name="T4" fmla="*/ 4114800 w 2592"/>
              <a:gd name="T5" fmla="*/ 76200 h 120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592" h="1208">
                <a:moveTo>
                  <a:pt x="0" y="0"/>
                </a:moveTo>
                <a:cubicBezTo>
                  <a:pt x="384" y="596"/>
                  <a:pt x="768" y="1192"/>
                  <a:pt x="1200" y="1200"/>
                </a:cubicBezTo>
                <a:cubicBezTo>
                  <a:pt x="1632" y="1208"/>
                  <a:pt x="2112" y="628"/>
                  <a:pt x="2592" y="48"/>
                </a:cubicBezTo>
              </a:path>
            </a:pathLst>
          </a:custGeom>
          <a:noFill/>
          <a:ln w="127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7178" name="Freeform 10"/>
          <p:cNvSpPr>
            <a:spLocks/>
          </p:cNvSpPr>
          <p:nvPr/>
        </p:nvSpPr>
        <p:spPr bwMode="auto">
          <a:xfrm>
            <a:off x="4495800" y="1828800"/>
            <a:ext cx="4114800" cy="1917700"/>
          </a:xfrm>
          <a:custGeom>
            <a:avLst/>
            <a:gdLst>
              <a:gd name="T0" fmla="*/ 0 w 2592"/>
              <a:gd name="T1" fmla="*/ 0 h 1208"/>
              <a:gd name="T2" fmla="*/ 1905000 w 2592"/>
              <a:gd name="T3" fmla="*/ 1905000 h 1208"/>
              <a:gd name="T4" fmla="*/ 4114800 w 2592"/>
              <a:gd name="T5" fmla="*/ 76200 h 120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592" h="1208">
                <a:moveTo>
                  <a:pt x="0" y="0"/>
                </a:moveTo>
                <a:cubicBezTo>
                  <a:pt x="384" y="596"/>
                  <a:pt x="768" y="1192"/>
                  <a:pt x="1200" y="1200"/>
                </a:cubicBezTo>
                <a:cubicBezTo>
                  <a:pt x="1632" y="1208"/>
                  <a:pt x="2112" y="628"/>
                  <a:pt x="2592" y="48"/>
                </a:cubicBezTo>
              </a:path>
            </a:pathLst>
          </a:custGeom>
          <a:noFill/>
          <a:ln w="127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7179" name="Freeform 11"/>
          <p:cNvSpPr>
            <a:spLocks/>
          </p:cNvSpPr>
          <p:nvPr/>
        </p:nvSpPr>
        <p:spPr bwMode="auto">
          <a:xfrm>
            <a:off x="4724400" y="1752600"/>
            <a:ext cx="4114800" cy="1917700"/>
          </a:xfrm>
          <a:custGeom>
            <a:avLst/>
            <a:gdLst>
              <a:gd name="T0" fmla="*/ 0 w 2592"/>
              <a:gd name="T1" fmla="*/ 0 h 1208"/>
              <a:gd name="T2" fmla="*/ 1905000 w 2592"/>
              <a:gd name="T3" fmla="*/ 1905000 h 1208"/>
              <a:gd name="T4" fmla="*/ 4114800 w 2592"/>
              <a:gd name="T5" fmla="*/ 76200 h 120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592" h="1208">
                <a:moveTo>
                  <a:pt x="0" y="0"/>
                </a:moveTo>
                <a:cubicBezTo>
                  <a:pt x="384" y="596"/>
                  <a:pt x="768" y="1192"/>
                  <a:pt x="1200" y="1200"/>
                </a:cubicBezTo>
                <a:cubicBezTo>
                  <a:pt x="1632" y="1208"/>
                  <a:pt x="2112" y="628"/>
                  <a:pt x="2592" y="48"/>
                </a:cubicBezTo>
              </a:path>
            </a:pathLst>
          </a:custGeom>
          <a:noFill/>
          <a:ln w="127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7180" name="Freeform 12"/>
          <p:cNvSpPr>
            <a:spLocks/>
          </p:cNvSpPr>
          <p:nvPr/>
        </p:nvSpPr>
        <p:spPr bwMode="auto">
          <a:xfrm>
            <a:off x="4953000" y="1676400"/>
            <a:ext cx="4114800" cy="1917700"/>
          </a:xfrm>
          <a:custGeom>
            <a:avLst/>
            <a:gdLst>
              <a:gd name="T0" fmla="*/ 0 w 2592"/>
              <a:gd name="T1" fmla="*/ 0 h 1208"/>
              <a:gd name="T2" fmla="*/ 1905000 w 2592"/>
              <a:gd name="T3" fmla="*/ 1905000 h 1208"/>
              <a:gd name="T4" fmla="*/ 4114800 w 2592"/>
              <a:gd name="T5" fmla="*/ 76200 h 120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592" h="1208">
                <a:moveTo>
                  <a:pt x="0" y="0"/>
                </a:moveTo>
                <a:cubicBezTo>
                  <a:pt x="384" y="596"/>
                  <a:pt x="768" y="1192"/>
                  <a:pt x="1200" y="1200"/>
                </a:cubicBezTo>
                <a:cubicBezTo>
                  <a:pt x="1632" y="1208"/>
                  <a:pt x="2112" y="628"/>
                  <a:pt x="2592" y="48"/>
                </a:cubicBezTo>
              </a:path>
            </a:pathLst>
          </a:custGeom>
          <a:noFill/>
          <a:ln w="127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7181" name="Freeform 13"/>
          <p:cNvSpPr>
            <a:spLocks/>
          </p:cNvSpPr>
          <p:nvPr/>
        </p:nvSpPr>
        <p:spPr bwMode="auto">
          <a:xfrm>
            <a:off x="5181600" y="1600200"/>
            <a:ext cx="4114800" cy="1917700"/>
          </a:xfrm>
          <a:custGeom>
            <a:avLst/>
            <a:gdLst>
              <a:gd name="T0" fmla="*/ 0 w 2592"/>
              <a:gd name="T1" fmla="*/ 0 h 1208"/>
              <a:gd name="T2" fmla="*/ 1905000 w 2592"/>
              <a:gd name="T3" fmla="*/ 1905000 h 1208"/>
              <a:gd name="T4" fmla="*/ 4114800 w 2592"/>
              <a:gd name="T5" fmla="*/ 76200 h 120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592" h="1208">
                <a:moveTo>
                  <a:pt x="0" y="0"/>
                </a:moveTo>
                <a:cubicBezTo>
                  <a:pt x="384" y="596"/>
                  <a:pt x="768" y="1192"/>
                  <a:pt x="1200" y="1200"/>
                </a:cubicBezTo>
                <a:cubicBezTo>
                  <a:pt x="1632" y="1208"/>
                  <a:pt x="2112" y="628"/>
                  <a:pt x="2592" y="48"/>
                </a:cubicBezTo>
              </a:path>
            </a:pathLst>
          </a:custGeom>
          <a:noFill/>
          <a:ln w="127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7182" name="Freeform 14"/>
          <p:cNvSpPr>
            <a:spLocks/>
          </p:cNvSpPr>
          <p:nvPr/>
        </p:nvSpPr>
        <p:spPr bwMode="auto">
          <a:xfrm>
            <a:off x="5410200" y="1524000"/>
            <a:ext cx="4114800" cy="1917700"/>
          </a:xfrm>
          <a:custGeom>
            <a:avLst/>
            <a:gdLst>
              <a:gd name="T0" fmla="*/ 0 w 2592"/>
              <a:gd name="T1" fmla="*/ 0 h 1208"/>
              <a:gd name="T2" fmla="*/ 1905000 w 2592"/>
              <a:gd name="T3" fmla="*/ 1905000 h 1208"/>
              <a:gd name="T4" fmla="*/ 4114800 w 2592"/>
              <a:gd name="T5" fmla="*/ 76200 h 120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592" h="1208">
                <a:moveTo>
                  <a:pt x="0" y="0"/>
                </a:moveTo>
                <a:cubicBezTo>
                  <a:pt x="384" y="596"/>
                  <a:pt x="768" y="1192"/>
                  <a:pt x="1200" y="1200"/>
                </a:cubicBezTo>
                <a:cubicBezTo>
                  <a:pt x="1632" y="1208"/>
                  <a:pt x="2112" y="628"/>
                  <a:pt x="2592" y="48"/>
                </a:cubicBezTo>
              </a:path>
            </a:pathLst>
          </a:custGeom>
          <a:noFill/>
          <a:ln w="127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7183" name="Freeform 15"/>
          <p:cNvSpPr>
            <a:spLocks/>
          </p:cNvSpPr>
          <p:nvPr/>
        </p:nvSpPr>
        <p:spPr bwMode="auto">
          <a:xfrm>
            <a:off x="5638800" y="1447800"/>
            <a:ext cx="4114800" cy="1917700"/>
          </a:xfrm>
          <a:custGeom>
            <a:avLst/>
            <a:gdLst>
              <a:gd name="T0" fmla="*/ 0 w 2592"/>
              <a:gd name="T1" fmla="*/ 0 h 1208"/>
              <a:gd name="T2" fmla="*/ 1905000 w 2592"/>
              <a:gd name="T3" fmla="*/ 1905000 h 1208"/>
              <a:gd name="T4" fmla="*/ 4114800 w 2592"/>
              <a:gd name="T5" fmla="*/ 76200 h 120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592" h="1208">
                <a:moveTo>
                  <a:pt x="0" y="0"/>
                </a:moveTo>
                <a:cubicBezTo>
                  <a:pt x="384" y="596"/>
                  <a:pt x="768" y="1192"/>
                  <a:pt x="1200" y="1200"/>
                </a:cubicBezTo>
                <a:cubicBezTo>
                  <a:pt x="1632" y="1208"/>
                  <a:pt x="2112" y="628"/>
                  <a:pt x="2592" y="48"/>
                </a:cubicBezTo>
              </a:path>
            </a:pathLst>
          </a:custGeom>
          <a:noFill/>
          <a:ln w="127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7184" name="Freeform 16"/>
          <p:cNvSpPr>
            <a:spLocks/>
          </p:cNvSpPr>
          <p:nvPr/>
        </p:nvSpPr>
        <p:spPr bwMode="auto">
          <a:xfrm>
            <a:off x="5867400" y="1371600"/>
            <a:ext cx="4114800" cy="1917700"/>
          </a:xfrm>
          <a:custGeom>
            <a:avLst/>
            <a:gdLst>
              <a:gd name="T0" fmla="*/ 0 w 2592"/>
              <a:gd name="T1" fmla="*/ 0 h 1208"/>
              <a:gd name="T2" fmla="*/ 1905000 w 2592"/>
              <a:gd name="T3" fmla="*/ 1905000 h 1208"/>
              <a:gd name="T4" fmla="*/ 4114800 w 2592"/>
              <a:gd name="T5" fmla="*/ 76200 h 120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592" h="1208">
                <a:moveTo>
                  <a:pt x="0" y="0"/>
                </a:moveTo>
                <a:cubicBezTo>
                  <a:pt x="384" y="596"/>
                  <a:pt x="768" y="1192"/>
                  <a:pt x="1200" y="1200"/>
                </a:cubicBezTo>
                <a:cubicBezTo>
                  <a:pt x="1632" y="1208"/>
                  <a:pt x="2112" y="628"/>
                  <a:pt x="2592" y="48"/>
                </a:cubicBezTo>
              </a:path>
            </a:pathLst>
          </a:custGeom>
          <a:noFill/>
          <a:ln w="127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7185" name="Line 17"/>
          <p:cNvSpPr>
            <a:spLocks noChangeShapeType="1"/>
          </p:cNvSpPr>
          <p:nvPr/>
        </p:nvSpPr>
        <p:spPr bwMode="auto">
          <a:xfrm flipV="1">
            <a:off x="2362200" y="1295400"/>
            <a:ext cx="0" cy="4267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7186" name="Line 18"/>
          <p:cNvSpPr>
            <a:spLocks noChangeShapeType="1"/>
          </p:cNvSpPr>
          <p:nvPr/>
        </p:nvSpPr>
        <p:spPr bwMode="auto">
          <a:xfrm>
            <a:off x="2362200" y="5562600"/>
            <a:ext cx="2057400" cy="762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7187" name="Line 19"/>
          <p:cNvSpPr>
            <a:spLocks noChangeShapeType="1"/>
          </p:cNvSpPr>
          <p:nvPr/>
        </p:nvSpPr>
        <p:spPr bwMode="auto">
          <a:xfrm flipV="1">
            <a:off x="2438400" y="3200400"/>
            <a:ext cx="6477000" cy="2362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7188" name="Freeform 20"/>
          <p:cNvSpPr>
            <a:spLocks/>
          </p:cNvSpPr>
          <p:nvPr/>
        </p:nvSpPr>
        <p:spPr bwMode="auto">
          <a:xfrm>
            <a:off x="2667000" y="2438400"/>
            <a:ext cx="4114800" cy="1917700"/>
          </a:xfrm>
          <a:custGeom>
            <a:avLst/>
            <a:gdLst>
              <a:gd name="T0" fmla="*/ 0 w 2592"/>
              <a:gd name="T1" fmla="*/ 0 h 1208"/>
              <a:gd name="T2" fmla="*/ 1905000 w 2592"/>
              <a:gd name="T3" fmla="*/ 1905000 h 1208"/>
              <a:gd name="T4" fmla="*/ 4114800 w 2592"/>
              <a:gd name="T5" fmla="*/ 76200 h 120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592" h="1208">
                <a:moveTo>
                  <a:pt x="0" y="0"/>
                </a:moveTo>
                <a:cubicBezTo>
                  <a:pt x="384" y="596"/>
                  <a:pt x="768" y="1192"/>
                  <a:pt x="1200" y="1200"/>
                </a:cubicBezTo>
                <a:cubicBezTo>
                  <a:pt x="1632" y="1208"/>
                  <a:pt x="2112" y="628"/>
                  <a:pt x="2592" y="48"/>
                </a:cubicBezTo>
              </a:path>
            </a:pathLst>
          </a:custGeom>
          <a:noFill/>
          <a:ln w="127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7189" name="Text Box 21"/>
          <p:cNvSpPr txBox="1">
            <a:spLocks noChangeArrowheads="1"/>
          </p:cNvSpPr>
          <p:nvPr/>
        </p:nvSpPr>
        <p:spPr bwMode="auto">
          <a:xfrm>
            <a:off x="8839201" y="3048000"/>
            <a:ext cx="5064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charset="0"/>
                <a:cs typeface="Arial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>
                <a:solidFill>
                  <a:srgbClr val="000000"/>
                </a:solidFill>
              </a:rPr>
              <a:t>w</a:t>
            </a:r>
            <a:r>
              <a:rPr lang="en-US" altLang="en-US" sz="2400" b="1" baseline="-25000">
                <a:solidFill>
                  <a:srgbClr val="000000"/>
                </a:solidFill>
              </a:rPr>
              <a:t>1</a:t>
            </a:r>
            <a:endParaRPr lang="en-US" altLang="en-US" sz="2400" b="1">
              <a:solidFill>
                <a:srgbClr val="000000"/>
              </a:solidFill>
            </a:endParaRPr>
          </a:p>
        </p:txBody>
      </p:sp>
      <p:sp>
        <p:nvSpPr>
          <p:cNvPr id="7190" name="Text Box 22"/>
          <p:cNvSpPr txBox="1">
            <a:spLocks noChangeArrowheads="1"/>
          </p:cNvSpPr>
          <p:nvPr/>
        </p:nvSpPr>
        <p:spPr bwMode="auto">
          <a:xfrm>
            <a:off x="4495801" y="5867400"/>
            <a:ext cx="5064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charset="0"/>
                <a:cs typeface="Arial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>
                <a:solidFill>
                  <a:srgbClr val="000000"/>
                </a:solidFill>
              </a:rPr>
              <a:t>w</a:t>
            </a:r>
            <a:r>
              <a:rPr lang="en-US" altLang="en-US" sz="2400" b="1" baseline="-25000">
                <a:solidFill>
                  <a:srgbClr val="000000"/>
                </a:solidFill>
              </a:rPr>
              <a:t>0</a:t>
            </a:r>
            <a:endParaRPr lang="en-US" altLang="en-US" sz="2400" b="1">
              <a:solidFill>
                <a:srgbClr val="000000"/>
              </a:solidFill>
            </a:endParaRPr>
          </a:p>
        </p:txBody>
      </p:sp>
      <p:sp>
        <p:nvSpPr>
          <p:cNvPr id="7191" name="Text Box 23"/>
          <p:cNvSpPr txBox="1">
            <a:spLocks noChangeArrowheads="1"/>
          </p:cNvSpPr>
          <p:nvPr/>
        </p:nvSpPr>
        <p:spPr bwMode="auto">
          <a:xfrm>
            <a:off x="1627188" y="1447800"/>
            <a:ext cx="8112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charset="0"/>
                <a:cs typeface="Arial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dirty="0">
                <a:solidFill>
                  <a:srgbClr val="000000"/>
                </a:solidFill>
              </a:rPr>
              <a:t>E(</a:t>
            </a:r>
            <a:r>
              <a:rPr lang="en-US" altLang="en-US" sz="2400" b="1" u="sng" dirty="0">
                <a:solidFill>
                  <a:srgbClr val="000000"/>
                </a:solidFill>
              </a:rPr>
              <a:t>w</a:t>
            </a:r>
            <a:r>
              <a:rPr lang="en-US" altLang="en-US" sz="2400" b="1" dirty="0">
                <a:solidFill>
                  <a:srgbClr val="000000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15991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Illustration of Gradient Descent</a:t>
            </a:r>
          </a:p>
        </p:txBody>
      </p:sp>
      <p:sp>
        <p:nvSpPr>
          <p:cNvPr id="8195" name="Freeform 3"/>
          <p:cNvSpPr>
            <a:spLocks/>
          </p:cNvSpPr>
          <p:nvPr/>
        </p:nvSpPr>
        <p:spPr bwMode="auto">
          <a:xfrm>
            <a:off x="2895600" y="2362200"/>
            <a:ext cx="4114800" cy="1917700"/>
          </a:xfrm>
          <a:custGeom>
            <a:avLst/>
            <a:gdLst>
              <a:gd name="T0" fmla="*/ 0 w 2592"/>
              <a:gd name="T1" fmla="*/ 0 h 1208"/>
              <a:gd name="T2" fmla="*/ 1905000 w 2592"/>
              <a:gd name="T3" fmla="*/ 1905000 h 1208"/>
              <a:gd name="T4" fmla="*/ 4114800 w 2592"/>
              <a:gd name="T5" fmla="*/ 76200 h 120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592" h="1208">
                <a:moveTo>
                  <a:pt x="0" y="0"/>
                </a:moveTo>
                <a:cubicBezTo>
                  <a:pt x="384" y="596"/>
                  <a:pt x="768" y="1192"/>
                  <a:pt x="1200" y="1200"/>
                </a:cubicBezTo>
                <a:cubicBezTo>
                  <a:pt x="1632" y="1208"/>
                  <a:pt x="2112" y="628"/>
                  <a:pt x="2592" y="48"/>
                </a:cubicBezTo>
              </a:path>
            </a:pathLst>
          </a:custGeom>
          <a:noFill/>
          <a:ln w="127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8196" name="Freeform 4"/>
          <p:cNvSpPr>
            <a:spLocks/>
          </p:cNvSpPr>
          <p:nvPr/>
        </p:nvSpPr>
        <p:spPr bwMode="auto">
          <a:xfrm>
            <a:off x="3124200" y="2286000"/>
            <a:ext cx="4114800" cy="1917700"/>
          </a:xfrm>
          <a:custGeom>
            <a:avLst/>
            <a:gdLst>
              <a:gd name="T0" fmla="*/ 0 w 2592"/>
              <a:gd name="T1" fmla="*/ 0 h 1208"/>
              <a:gd name="T2" fmla="*/ 1905000 w 2592"/>
              <a:gd name="T3" fmla="*/ 1905000 h 1208"/>
              <a:gd name="T4" fmla="*/ 4114800 w 2592"/>
              <a:gd name="T5" fmla="*/ 76200 h 120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592" h="1208">
                <a:moveTo>
                  <a:pt x="0" y="0"/>
                </a:moveTo>
                <a:cubicBezTo>
                  <a:pt x="384" y="596"/>
                  <a:pt x="768" y="1192"/>
                  <a:pt x="1200" y="1200"/>
                </a:cubicBezTo>
                <a:cubicBezTo>
                  <a:pt x="1632" y="1208"/>
                  <a:pt x="2112" y="628"/>
                  <a:pt x="2592" y="48"/>
                </a:cubicBezTo>
              </a:path>
            </a:pathLst>
          </a:custGeom>
          <a:noFill/>
          <a:ln w="127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8197" name="Freeform 5"/>
          <p:cNvSpPr>
            <a:spLocks/>
          </p:cNvSpPr>
          <p:nvPr/>
        </p:nvSpPr>
        <p:spPr bwMode="auto">
          <a:xfrm>
            <a:off x="3352800" y="2209800"/>
            <a:ext cx="4114800" cy="1917700"/>
          </a:xfrm>
          <a:custGeom>
            <a:avLst/>
            <a:gdLst>
              <a:gd name="T0" fmla="*/ 0 w 2592"/>
              <a:gd name="T1" fmla="*/ 0 h 1208"/>
              <a:gd name="T2" fmla="*/ 1905000 w 2592"/>
              <a:gd name="T3" fmla="*/ 1905000 h 1208"/>
              <a:gd name="T4" fmla="*/ 4114800 w 2592"/>
              <a:gd name="T5" fmla="*/ 76200 h 120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592" h="1208">
                <a:moveTo>
                  <a:pt x="0" y="0"/>
                </a:moveTo>
                <a:cubicBezTo>
                  <a:pt x="384" y="596"/>
                  <a:pt x="768" y="1192"/>
                  <a:pt x="1200" y="1200"/>
                </a:cubicBezTo>
                <a:cubicBezTo>
                  <a:pt x="1632" y="1208"/>
                  <a:pt x="2112" y="628"/>
                  <a:pt x="2592" y="48"/>
                </a:cubicBezTo>
              </a:path>
            </a:pathLst>
          </a:custGeom>
          <a:noFill/>
          <a:ln w="127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8198" name="Freeform 6"/>
          <p:cNvSpPr>
            <a:spLocks/>
          </p:cNvSpPr>
          <p:nvPr/>
        </p:nvSpPr>
        <p:spPr bwMode="auto">
          <a:xfrm>
            <a:off x="3581400" y="2133600"/>
            <a:ext cx="4114800" cy="1917700"/>
          </a:xfrm>
          <a:custGeom>
            <a:avLst/>
            <a:gdLst>
              <a:gd name="T0" fmla="*/ 0 w 2592"/>
              <a:gd name="T1" fmla="*/ 0 h 1208"/>
              <a:gd name="T2" fmla="*/ 1905000 w 2592"/>
              <a:gd name="T3" fmla="*/ 1905000 h 1208"/>
              <a:gd name="T4" fmla="*/ 4114800 w 2592"/>
              <a:gd name="T5" fmla="*/ 76200 h 120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592" h="1208">
                <a:moveTo>
                  <a:pt x="0" y="0"/>
                </a:moveTo>
                <a:cubicBezTo>
                  <a:pt x="384" y="596"/>
                  <a:pt x="768" y="1192"/>
                  <a:pt x="1200" y="1200"/>
                </a:cubicBezTo>
                <a:cubicBezTo>
                  <a:pt x="1632" y="1208"/>
                  <a:pt x="2112" y="628"/>
                  <a:pt x="2592" y="48"/>
                </a:cubicBezTo>
              </a:path>
            </a:pathLst>
          </a:custGeom>
          <a:noFill/>
          <a:ln w="127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8199" name="Freeform 7"/>
          <p:cNvSpPr>
            <a:spLocks/>
          </p:cNvSpPr>
          <p:nvPr/>
        </p:nvSpPr>
        <p:spPr bwMode="auto">
          <a:xfrm>
            <a:off x="3810000" y="2057400"/>
            <a:ext cx="4114800" cy="1917700"/>
          </a:xfrm>
          <a:custGeom>
            <a:avLst/>
            <a:gdLst>
              <a:gd name="T0" fmla="*/ 0 w 2592"/>
              <a:gd name="T1" fmla="*/ 0 h 1208"/>
              <a:gd name="T2" fmla="*/ 1905000 w 2592"/>
              <a:gd name="T3" fmla="*/ 1905000 h 1208"/>
              <a:gd name="T4" fmla="*/ 4114800 w 2592"/>
              <a:gd name="T5" fmla="*/ 76200 h 120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592" h="1208">
                <a:moveTo>
                  <a:pt x="0" y="0"/>
                </a:moveTo>
                <a:cubicBezTo>
                  <a:pt x="384" y="596"/>
                  <a:pt x="768" y="1192"/>
                  <a:pt x="1200" y="1200"/>
                </a:cubicBezTo>
                <a:cubicBezTo>
                  <a:pt x="1632" y="1208"/>
                  <a:pt x="2112" y="628"/>
                  <a:pt x="2592" y="48"/>
                </a:cubicBezTo>
              </a:path>
            </a:pathLst>
          </a:custGeom>
          <a:noFill/>
          <a:ln w="127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8200" name="Freeform 8"/>
          <p:cNvSpPr>
            <a:spLocks/>
          </p:cNvSpPr>
          <p:nvPr/>
        </p:nvSpPr>
        <p:spPr bwMode="auto">
          <a:xfrm>
            <a:off x="4038600" y="1981200"/>
            <a:ext cx="4114800" cy="1917700"/>
          </a:xfrm>
          <a:custGeom>
            <a:avLst/>
            <a:gdLst>
              <a:gd name="T0" fmla="*/ 0 w 2592"/>
              <a:gd name="T1" fmla="*/ 0 h 1208"/>
              <a:gd name="T2" fmla="*/ 1905000 w 2592"/>
              <a:gd name="T3" fmla="*/ 1905000 h 1208"/>
              <a:gd name="T4" fmla="*/ 4114800 w 2592"/>
              <a:gd name="T5" fmla="*/ 76200 h 120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592" h="1208">
                <a:moveTo>
                  <a:pt x="0" y="0"/>
                </a:moveTo>
                <a:cubicBezTo>
                  <a:pt x="384" y="596"/>
                  <a:pt x="768" y="1192"/>
                  <a:pt x="1200" y="1200"/>
                </a:cubicBezTo>
                <a:cubicBezTo>
                  <a:pt x="1632" y="1208"/>
                  <a:pt x="2112" y="628"/>
                  <a:pt x="2592" y="48"/>
                </a:cubicBezTo>
              </a:path>
            </a:pathLst>
          </a:custGeom>
          <a:noFill/>
          <a:ln w="127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8201" name="Freeform 9"/>
          <p:cNvSpPr>
            <a:spLocks/>
          </p:cNvSpPr>
          <p:nvPr/>
        </p:nvSpPr>
        <p:spPr bwMode="auto">
          <a:xfrm>
            <a:off x="4267200" y="1905000"/>
            <a:ext cx="4114800" cy="1917700"/>
          </a:xfrm>
          <a:custGeom>
            <a:avLst/>
            <a:gdLst>
              <a:gd name="T0" fmla="*/ 0 w 2592"/>
              <a:gd name="T1" fmla="*/ 0 h 1208"/>
              <a:gd name="T2" fmla="*/ 1905000 w 2592"/>
              <a:gd name="T3" fmla="*/ 1905000 h 1208"/>
              <a:gd name="T4" fmla="*/ 4114800 w 2592"/>
              <a:gd name="T5" fmla="*/ 76200 h 120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592" h="1208">
                <a:moveTo>
                  <a:pt x="0" y="0"/>
                </a:moveTo>
                <a:cubicBezTo>
                  <a:pt x="384" y="596"/>
                  <a:pt x="768" y="1192"/>
                  <a:pt x="1200" y="1200"/>
                </a:cubicBezTo>
                <a:cubicBezTo>
                  <a:pt x="1632" y="1208"/>
                  <a:pt x="2112" y="628"/>
                  <a:pt x="2592" y="48"/>
                </a:cubicBezTo>
              </a:path>
            </a:pathLst>
          </a:custGeom>
          <a:noFill/>
          <a:ln w="127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8202" name="Freeform 10"/>
          <p:cNvSpPr>
            <a:spLocks/>
          </p:cNvSpPr>
          <p:nvPr/>
        </p:nvSpPr>
        <p:spPr bwMode="auto">
          <a:xfrm>
            <a:off x="4495800" y="1828800"/>
            <a:ext cx="4114800" cy="1917700"/>
          </a:xfrm>
          <a:custGeom>
            <a:avLst/>
            <a:gdLst>
              <a:gd name="T0" fmla="*/ 0 w 2592"/>
              <a:gd name="T1" fmla="*/ 0 h 1208"/>
              <a:gd name="T2" fmla="*/ 1905000 w 2592"/>
              <a:gd name="T3" fmla="*/ 1905000 h 1208"/>
              <a:gd name="T4" fmla="*/ 4114800 w 2592"/>
              <a:gd name="T5" fmla="*/ 76200 h 120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592" h="1208">
                <a:moveTo>
                  <a:pt x="0" y="0"/>
                </a:moveTo>
                <a:cubicBezTo>
                  <a:pt x="384" y="596"/>
                  <a:pt x="768" y="1192"/>
                  <a:pt x="1200" y="1200"/>
                </a:cubicBezTo>
                <a:cubicBezTo>
                  <a:pt x="1632" y="1208"/>
                  <a:pt x="2112" y="628"/>
                  <a:pt x="2592" y="48"/>
                </a:cubicBezTo>
              </a:path>
            </a:pathLst>
          </a:custGeom>
          <a:noFill/>
          <a:ln w="127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8203" name="Freeform 11"/>
          <p:cNvSpPr>
            <a:spLocks/>
          </p:cNvSpPr>
          <p:nvPr/>
        </p:nvSpPr>
        <p:spPr bwMode="auto">
          <a:xfrm>
            <a:off x="4724400" y="1752600"/>
            <a:ext cx="4114800" cy="1917700"/>
          </a:xfrm>
          <a:custGeom>
            <a:avLst/>
            <a:gdLst>
              <a:gd name="T0" fmla="*/ 0 w 2592"/>
              <a:gd name="T1" fmla="*/ 0 h 1208"/>
              <a:gd name="T2" fmla="*/ 1905000 w 2592"/>
              <a:gd name="T3" fmla="*/ 1905000 h 1208"/>
              <a:gd name="T4" fmla="*/ 4114800 w 2592"/>
              <a:gd name="T5" fmla="*/ 76200 h 120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592" h="1208">
                <a:moveTo>
                  <a:pt x="0" y="0"/>
                </a:moveTo>
                <a:cubicBezTo>
                  <a:pt x="384" y="596"/>
                  <a:pt x="768" y="1192"/>
                  <a:pt x="1200" y="1200"/>
                </a:cubicBezTo>
                <a:cubicBezTo>
                  <a:pt x="1632" y="1208"/>
                  <a:pt x="2112" y="628"/>
                  <a:pt x="2592" y="48"/>
                </a:cubicBezTo>
              </a:path>
            </a:pathLst>
          </a:custGeom>
          <a:noFill/>
          <a:ln w="127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8204" name="Freeform 12"/>
          <p:cNvSpPr>
            <a:spLocks/>
          </p:cNvSpPr>
          <p:nvPr/>
        </p:nvSpPr>
        <p:spPr bwMode="auto">
          <a:xfrm>
            <a:off x="4953000" y="1676400"/>
            <a:ext cx="4114800" cy="1917700"/>
          </a:xfrm>
          <a:custGeom>
            <a:avLst/>
            <a:gdLst>
              <a:gd name="T0" fmla="*/ 0 w 2592"/>
              <a:gd name="T1" fmla="*/ 0 h 1208"/>
              <a:gd name="T2" fmla="*/ 1905000 w 2592"/>
              <a:gd name="T3" fmla="*/ 1905000 h 1208"/>
              <a:gd name="T4" fmla="*/ 4114800 w 2592"/>
              <a:gd name="T5" fmla="*/ 76200 h 120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592" h="1208">
                <a:moveTo>
                  <a:pt x="0" y="0"/>
                </a:moveTo>
                <a:cubicBezTo>
                  <a:pt x="384" y="596"/>
                  <a:pt x="768" y="1192"/>
                  <a:pt x="1200" y="1200"/>
                </a:cubicBezTo>
                <a:cubicBezTo>
                  <a:pt x="1632" y="1208"/>
                  <a:pt x="2112" y="628"/>
                  <a:pt x="2592" y="48"/>
                </a:cubicBezTo>
              </a:path>
            </a:pathLst>
          </a:custGeom>
          <a:noFill/>
          <a:ln w="127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8205" name="Freeform 13"/>
          <p:cNvSpPr>
            <a:spLocks/>
          </p:cNvSpPr>
          <p:nvPr/>
        </p:nvSpPr>
        <p:spPr bwMode="auto">
          <a:xfrm>
            <a:off x="5181600" y="1600200"/>
            <a:ext cx="4114800" cy="1917700"/>
          </a:xfrm>
          <a:custGeom>
            <a:avLst/>
            <a:gdLst>
              <a:gd name="T0" fmla="*/ 0 w 2592"/>
              <a:gd name="T1" fmla="*/ 0 h 1208"/>
              <a:gd name="T2" fmla="*/ 1905000 w 2592"/>
              <a:gd name="T3" fmla="*/ 1905000 h 1208"/>
              <a:gd name="T4" fmla="*/ 4114800 w 2592"/>
              <a:gd name="T5" fmla="*/ 76200 h 120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592" h="1208">
                <a:moveTo>
                  <a:pt x="0" y="0"/>
                </a:moveTo>
                <a:cubicBezTo>
                  <a:pt x="384" y="596"/>
                  <a:pt x="768" y="1192"/>
                  <a:pt x="1200" y="1200"/>
                </a:cubicBezTo>
                <a:cubicBezTo>
                  <a:pt x="1632" y="1208"/>
                  <a:pt x="2112" y="628"/>
                  <a:pt x="2592" y="48"/>
                </a:cubicBezTo>
              </a:path>
            </a:pathLst>
          </a:custGeom>
          <a:noFill/>
          <a:ln w="127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8206" name="Freeform 14"/>
          <p:cNvSpPr>
            <a:spLocks/>
          </p:cNvSpPr>
          <p:nvPr/>
        </p:nvSpPr>
        <p:spPr bwMode="auto">
          <a:xfrm>
            <a:off x="5410200" y="1524000"/>
            <a:ext cx="4114800" cy="1917700"/>
          </a:xfrm>
          <a:custGeom>
            <a:avLst/>
            <a:gdLst>
              <a:gd name="T0" fmla="*/ 0 w 2592"/>
              <a:gd name="T1" fmla="*/ 0 h 1208"/>
              <a:gd name="T2" fmla="*/ 1905000 w 2592"/>
              <a:gd name="T3" fmla="*/ 1905000 h 1208"/>
              <a:gd name="T4" fmla="*/ 4114800 w 2592"/>
              <a:gd name="T5" fmla="*/ 76200 h 120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592" h="1208">
                <a:moveTo>
                  <a:pt x="0" y="0"/>
                </a:moveTo>
                <a:cubicBezTo>
                  <a:pt x="384" y="596"/>
                  <a:pt x="768" y="1192"/>
                  <a:pt x="1200" y="1200"/>
                </a:cubicBezTo>
                <a:cubicBezTo>
                  <a:pt x="1632" y="1208"/>
                  <a:pt x="2112" y="628"/>
                  <a:pt x="2592" y="48"/>
                </a:cubicBezTo>
              </a:path>
            </a:pathLst>
          </a:custGeom>
          <a:noFill/>
          <a:ln w="127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8207" name="Freeform 15"/>
          <p:cNvSpPr>
            <a:spLocks/>
          </p:cNvSpPr>
          <p:nvPr/>
        </p:nvSpPr>
        <p:spPr bwMode="auto">
          <a:xfrm>
            <a:off x="5638800" y="1447800"/>
            <a:ext cx="4114800" cy="1917700"/>
          </a:xfrm>
          <a:custGeom>
            <a:avLst/>
            <a:gdLst>
              <a:gd name="T0" fmla="*/ 0 w 2592"/>
              <a:gd name="T1" fmla="*/ 0 h 1208"/>
              <a:gd name="T2" fmla="*/ 1905000 w 2592"/>
              <a:gd name="T3" fmla="*/ 1905000 h 1208"/>
              <a:gd name="T4" fmla="*/ 4114800 w 2592"/>
              <a:gd name="T5" fmla="*/ 76200 h 120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592" h="1208">
                <a:moveTo>
                  <a:pt x="0" y="0"/>
                </a:moveTo>
                <a:cubicBezTo>
                  <a:pt x="384" y="596"/>
                  <a:pt x="768" y="1192"/>
                  <a:pt x="1200" y="1200"/>
                </a:cubicBezTo>
                <a:cubicBezTo>
                  <a:pt x="1632" y="1208"/>
                  <a:pt x="2112" y="628"/>
                  <a:pt x="2592" y="48"/>
                </a:cubicBezTo>
              </a:path>
            </a:pathLst>
          </a:custGeom>
          <a:noFill/>
          <a:ln w="127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8208" name="Freeform 16"/>
          <p:cNvSpPr>
            <a:spLocks/>
          </p:cNvSpPr>
          <p:nvPr/>
        </p:nvSpPr>
        <p:spPr bwMode="auto">
          <a:xfrm>
            <a:off x="5867400" y="1371600"/>
            <a:ext cx="4114800" cy="1917700"/>
          </a:xfrm>
          <a:custGeom>
            <a:avLst/>
            <a:gdLst>
              <a:gd name="T0" fmla="*/ 0 w 2592"/>
              <a:gd name="T1" fmla="*/ 0 h 1208"/>
              <a:gd name="T2" fmla="*/ 1905000 w 2592"/>
              <a:gd name="T3" fmla="*/ 1905000 h 1208"/>
              <a:gd name="T4" fmla="*/ 4114800 w 2592"/>
              <a:gd name="T5" fmla="*/ 76200 h 120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592" h="1208">
                <a:moveTo>
                  <a:pt x="0" y="0"/>
                </a:moveTo>
                <a:cubicBezTo>
                  <a:pt x="384" y="596"/>
                  <a:pt x="768" y="1192"/>
                  <a:pt x="1200" y="1200"/>
                </a:cubicBezTo>
                <a:cubicBezTo>
                  <a:pt x="1632" y="1208"/>
                  <a:pt x="2112" y="628"/>
                  <a:pt x="2592" y="48"/>
                </a:cubicBezTo>
              </a:path>
            </a:pathLst>
          </a:custGeom>
          <a:noFill/>
          <a:ln w="127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8209" name="Line 17"/>
          <p:cNvSpPr>
            <a:spLocks noChangeShapeType="1"/>
          </p:cNvSpPr>
          <p:nvPr/>
        </p:nvSpPr>
        <p:spPr bwMode="auto">
          <a:xfrm flipV="1">
            <a:off x="2362200" y="1295400"/>
            <a:ext cx="0" cy="4267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8210" name="Line 18"/>
          <p:cNvSpPr>
            <a:spLocks noChangeShapeType="1"/>
          </p:cNvSpPr>
          <p:nvPr/>
        </p:nvSpPr>
        <p:spPr bwMode="auto">
          <a:xfrm>
            <a:off x="2362200" y="5562600"/>
            <a:ext cx="2057400" cy="762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8211" name="Line 19"/>
          <p:cNvSpPr>
            <a:spLocks noChangeShapeType="1"/>
          </p:cNvSpPr>
          <p:nvPr/>
        </p:nvSpPr>
        <p:spPr bwMode="auto">
          <a:xfrm flipV="1">
            <a:off x="2438400" y="3200400"/>
            <a:ext cx="6477000" cy="2362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8212" name="Freeform 20"/>
          <p:cNvSpPr>
            <a:spLocks/>
          </p:cNvSpPr>
          <p:nvPr/>
        </p:nvSpPr>
        <p:spPr bwMode="auto">
          <a:xfrm>
            <a:off x="2667000" y="2438400"/>
            <a:ext cx="4114800" cy="1917700"/>
          </a:xfrm>
          <a:custGeom>
            <a:avLst/>
            <a:gdLst>
              <a:gd name="T0" fmla="*/ 0 w 2592"/>
              <a:gd name="T1" fmla="*/ 0 h 1208"/>
              <a:gd name="T2" fmla="*/ 1905000 w 2592"/>
              <a:gd name="T3" fmla="*/ 1905000 h 1208"/>
              <a:gd name="T4" fmla="*/ 4114800 w 2592"/>
              <a:gd name="T5" fmla="*/ 76200 h 120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592" h="1208">
                <a:moveTo>
                  <a:pt x="0" y="0"/>
                </a:moveTo>
                <a:cubicBezTo>
                  <a:pt x="384" y="596"/>
                  <a:pt x="768" y="1192"/>
                  <a:pt x="1200" y="1200"/>
                </a:cubicBezTo>
                <a:cubicBezTo>
                  <a:pt x="1632" y="1208"/>
                  <a:pt x="2112" y="628"/>
                  <a:pt x="2592" y="48"/>
                </a:cubicBezTo>
              </a:path>
            </a:pathLst>
          </a:custGeom>
          <a:noFill/>
          <a:ln w="127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8213" name="Text Box 21"/>
          <p:cNvSpPr txBox="1">
            <a:spLocks noChangeArrowheads="1"/>
          </p:cNvSpPr>
          <p:nvPr/>
        </p:nvSpPr>
        <p:spPr bwMode="auto">
          <a:xfrm>
            <a:off x="8839201" y="3048000"/>
            <a:ext cx="5064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charset="0"/>
                <a:cs typeface="Arial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>
                <a:solidFill>
                  <a:srgbClr val="000000"/>
                </a:solidFill>
              </a:rPr>
              <a:t>w</a:t>
            </a:r>
            <a:r>
              <a:rPr lang="en-US" altLang="en-US" sz="2400" b="1" baseline="-25000">
                <a:solidFill>
                  <a:srgbClr val="000000"/>
                </a:solidFill>
              </a:rPr>
              <a:t>1</a:t>
            </a:r>
            <a:endParaRPr lang="en-US" altLang="en-US" sz="2400" b="1">
              <a:solidFill>
                <a:srgbClr val="000000"/>
              </a:solidFill>
            </a:endParaRPr>
          </a:p>
        </p:txBody>
      </p:sp>
      <p:sp>
        <p:nvSpPr>
          <p:cNvPr id="8214" name="Text Box 22"/>
          <p:cNvSpPr txBox="1">
            <a:spLocks noChangeArrowheads="1"/>
          </p:cNvSpPr>
          <p:nvPr/>
        </p:nvSpPr>
        <p:spPr bwMode="auto">
          <a:xfrm>
            <a:off x="4495801" y="5867400"/>
            <a:ext cx="5064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charset="0"/>
                <a:cs typeface="Arial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>
                <a:solidFill>
                  <a:srgbClr val="000000"/>
                </a:solidFill>
              </a:rPr>
              <a:t>w</a:t>
            </a:r>
            <a:r>
              <a:rPr lang="en-US" altLang="en-US" sz="2400" b="1" baseline="-25000">
                <a:solidFill>
                  <a:srgbClr val="000000"/>
                </a:solidFill>
              </a:rPr>
              <a:t>0</a:t>
            </a:r>
            <a:endParaRPr lang="en-US" altLang="en-US" sz="2400" b="1">
              <a:solidFill>
                <a:srgbClr val="000000"/>
              </a:solidFill>
            </a:endParaRPr>
          </a:p>
        </p:txBody>
      </p:sp>
      <p:sp>
        <p:nvSpPr>
          <p:cNvPr id="8215" name="Text Box 23"/>
          <p:cNvSpPr txBox="1">
            <a:spLocks noChangeArrowheads="1"/>
          </p:cNvSpPr>
          <p:nvPr/>
        </p:nvSpPr>
        <p:spPr bwMode="auto">
          <a:xfrm>
            <a:off x="1608738" y="1447800"/>
            <a:ext cx="8112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charset="0"/>
                <a:cs typeface="Arial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dirty="0">
                <a:solidFill>
                  <a:srgbClr val="000000"/>
                </a:solidFill>
              </a:rPr>
              <a:t>E(</a:t>
            </a:r>
            <a:r>
              <a:rPr lang="en-US" altLang="en-US" sz="2400" b="1" u="sng" dirty="0">
                <a:solidFill>
                  <a:srgbClr val="000000"/>
                </a:solidFill>
              </a:rPr>
              <a:t>w</a:t>
            </a:r>
            <a:r>
              <a:rPr lang="en-US" altLang="en-US" sz="2400" b="1" dirty="0">
                <a:solidFill>
                  <a:srgbClr val="000000"/>
                </a:solidFill>
              </a:rPr>
              <a:t>)</a:t>
            </a:r>
          </a:p>
        </p:txBody>
      </p:sp>
      <p:sp>
        <p:nvSpPr>
          <p:cNvPr id="8216" name="Oval 24"/>
          <p:cNvSpPr>
            <a:spLocks noChangeArrowheads="1"/>
          </p:cNvSpPr>
          <p:nvPr/>
        </p:nvSpPr>
        <p:spPr bwMode="auto">
          <a:xfrm>
            <a:off x="6248400" y="3048000"/>
            <a:ext cx="152400" cy="1524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imes New Roman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charset="0"/>
                <a:cs typeface="Arial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2400">
              <a:solidFill>
                <a:srgbClr val="000000"/>
              </a:solidFill>
            </a:endParaRPr>
          </a:p>
        </p:txBody>
      </p:sp>
      <p:sp>
        <p:nvSpPr>
          <p:cNvPr id="8217" name="Line 25"/>
          <p:cNvSpPr>
            <a:spLocks noChangeShapeType="1"/>
          </p:cNvSpPr>
          <p:nvPr/>
        </p:nvSpPr>
        <p:spPr bwMode="auto">
          <a:xfrm flipV="1">
            <a:off x="3200400" y="4648200"/>
            <a:ext cx="3048000" cy="1219200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8218" name="Line 26"/>
          <p:cNvSpPr>
            <a:spLocks noChangeShapeType="1"/>
          </p:cNvSpPr>
          <p:nvPr/>
        </p:nvSpPr>
        <p:spPr bwMode="auto">
          <a:xfrm>
            <a:off x="5638800" y="4419600"/>
            <a:ext cx="685800" cy="228600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8219" name="Line 27"/>
          <p:cNvSpPr>
            <a:spLocks noChangeShapeType="1"/>
          </p:cNvSpPr>
          <p:nvPr/>
        </p:nvSpPr>
        <p:spPr bwMode="auto">
          <a:xfrm flipH="1">
            <a:off x="6248400" y="3200400"/>
            <a:ext cx="76200" cy="1447800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40313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Illustration of Gradient Descent</a:t>
            </a:r>
          </a:p>
        </p:txBody>
      </p:sp>
      <p:sp>
        <p:nvSpPr>
          <p:cNvPr id="9219" name="Freeform 3"/>
          <p:cNvSpPr>
            <a:spLocks/>
          </p:cNvSpPr>
          <p:nvPr/>
        </p:nvSpPr>
        <p:spPr bwMode="auto">
          <a:xfrm>
            <a:off x="2895600" y="2362200"/>
            <a:ext cx="4114800" cy="1917700"/>
          </a:xfrm>
          <a:custGeom>
            <a:avLst/>
            <a:gdLst>
              <a:gd name="T0" fmla="*/ 0 w 2592"/>
              <a:gd name="T1" fmla="*/ 0 h 1208"/>
              <a:gd name="T2" fmla="*/ 1905000 w 2592"/>
              <a:gd name="T3" fmla="*/ 1905000 h 1208"/>
              <a:gd name="T4" fmla="*/ 4114800 w 2592"/>
              <a:gd name="T5" fmla="*/ 76200 h 120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592" h="1208">
                <a:moveTo>
                  <a:pt x="0" y="0"/>
                </a:moveTo>
                <a:cubicBezTo>
                  <a:pt x="384" y="596"/>
                  <a:pt x="768" y="1192"/>
                  <a:pt x="1200" y="1200"/>
                </a:cubicBezTo>
                <a:cubicBezTo>
                  <a:pt x="1632" y="1208"/>
                  <a:pt x="2112" y="628"/>
                  <a:pt x="2592" y="48"/>
                </a:cubicBezTo>
              </a:path>
            </a:pathLst>
          </a:custGeom>
          <a:noFill/>
          <a:ln w="127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9220" name="Freeform 4"/>
          <p:cNvSpPr>
            <a:spLocks/>
          </p:cNvSpPr>
          <p:nvPr/>
        </p:nvSpPr>
        <p:spPr bwMode="auto">
          <a:xfrm>
            <a:off x="3124200" y="2286000"/>
            <a:ext cx="4114800" cy="1917700"/>
          </a:xfrm>
          <a:custGeom>
            <a:avLst/>
            <a:gdLst>
              <a:gd name="T0" fmla="*/ 0 w 2592"/>
              <a:gd name="T1" fmla="*/ 0 h 1208"/>
              <a:gd name="T2" fmla="*/ 1905000 w 2592"/>
              <a:gd name="T3" fmla="*/ 1905000 h 1208"/>
              <a:gd name="T4" fmla="*/ 4114800 w 2592"/>
              <a:gd name="T5" fmla="*/ 76200 h 120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592" h="1208">
                <a:moveTo>
                  <a:pt x="0" y="0"/>
                </a:moveTo>
                <a:cubicBezTo>
                  <a:pt x="384" y="596"/>
                  <a:pt x="768" y="1192"/>
                  <a:pt x="1200" y="1200"/>
                </a:cubicBezTo>
                <a:cubicBezTo>
                  <a:pt x="1632" y="1208"/>
                  <a:pt x="2112" y="628"/>
                  <a:pt x="2592" y="48"/>
                </a:cubicBezTo>
              </a:path>
            </a:pathLst>
          </a:custGeom>
          <a:noFill/>
          <a:ln w="127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9221" name="Freeform 5"/>
          <p:cNvSpPr>
            <a:spLocks/>
          </p:cNvSpPr>
          <p:nvPr/>
        </p:nvSpPr>
        <p:spPr bwMode="auto">
          <a:xfrm>
            <a:off x="3352800" y="2209800"/>
            <a:ext cx="4114800" cy="1917700"/>
          </a:xfrm>
          <a:custGeom>
            <a:avLst/>
            <a:gdLst>
              <a:gd name="T0" fmla="*/ 0 w 2592"/>
              <a:gd name="T1" fmla="*/ 0 h 1208"/>
              <a:gd name="T2" fmla="*/ 1905000 w 2592"/>
              <a:gd name="T3" fmla="*/ 1905000 h 1208"/>
              <a:gd name="T4" fmla="*/ 4114800 w 2592"/>
              <a:gd name="T5" fmla="*/ 76200 h 120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592" h="1208">
                <a:moveTo>
                  <a:pt x="0" y="0"/>
                </a:moveTo>
                <a:cubicBezTo>
                  <a:pt x="384" y="596"/>
                  <a:pt x="768" y="1192"/>
                  <a:pt x="1200" y="1200"/>
                </a:cubicBezTo>
                <a:cubicBezTo>
                  <a:pt x="1632" y="1208"/>
                  <a:pt x="2112" y="628"/>
                  <a:pt x="2592" y="48"/>
                </a:cubicBezTo>
              </a:path>
            </a:pathLst>
          </a:custGeom>
          <a:noFill/>
          <a:ln w="127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9222" name="Freeform 6"/>
          <p:cNvSpPr>
            <a:spLocks/>
          </p:cNvSpPr>
          <p:nvPr/>
        </p:nvSpPr>
        <p:spPr bwMode="auto">
          <a:xfrm>
            <a:off x="3581400" y="2133600"/>
            <a:ext cx="4114800" cy="1917700"/>
          </a:xfrm>
          <a:custGeom>
            <a:avLst/>
            <a:gdLst>
              <a:gd name="T0" fmla="*/ 0 w 2592"/>
              <a:gd name="T1" fmla="*/ 0 h 1208"/>
              <a:gd name="T2" fmla="*/ 1905000 w 2592"/>
              <a:gd name="T3" fmla="*/ 1905000 h 1208"/>
              <a:gd name="T4" fmla="*/ 4114800 w 2592"/>
              <a:gd name="T5" fmla="*/ 76200 h 120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592" h="1208">
                <a:moveTo>
                  <a:pt x="0" y="0"/>
                </a:moveTo>
                <a:cubicBezTo>
                  <a:pt x="384" y="596"/>
                  <a:pt x="768" y="1192"/>
                  <a:pt x="1200" y="1200"/>
                </a:cubicBezTo>
                <a:cubicBezTo>
                  <a:pt x="1632" y="1208"/>
                  <a:pt x="2112" y="628"/>
                  <a:pt x="2592" y="48"/>
                </a:cubicBezTo>
              </a:path>
            </a:pathLst>
          </a:custGeom>
          <a:noFill/>
          <a:ln w="127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9223" name="Freeform 7"/>
          <p:cNvSpPr>
            <a:spLocks/>
          </p:cNvSpPr>
          <p:nvPr/>
        </p:nvSpPr>
        <p:spPr bwMode="auto">
          <a:xfrm>
            <a:off x="3810000" y="2057400"/>
            <a:ext cx="4114800" cy="1917700"/>
          </a:xfrm>
          <a:custGeom>
            <a:avLst/>
            <a:gdLst>
              <a:gd name="T0" fmla="*/ 0 w 2592"/>
              <a:gd name="T1" fmla="*/ 0 h 1208"/>
              <a:gd name="T2" fmla="*/ 1905000 w 2592"/>
              <a:gd name="T3" fmla="*/ 1905000 h 1208"/>
              <a:gd name="T4" fmla="*/ 4114800 w 2592"/>
              <a:gd name="T5" fmla="*/ 76200 h 120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592" h="1208">
                <a:moveTo>
                  <a:pt x="0" y="0"/>
                </a:moveTo>
                <a:cubicBezTo>
                  <a:pt x="384" y="596"/>
                  <a:pt x="768" y="1192"/>
                  <a:pt x="1200" y="1200"/>
                </a:cubicBezTo>
                <a:cubicBezTo>
                  <a:pt x="1632" y="1208"/>
                  <a:pt x="2112" y="628"/>
                  <a:pt x="2592" y="48"/>
                </a:cubicBezTo>
              </a:path>
            </a:pathLst>
          </a:custGeom>
          <a:noFill/>
          <a:ln w="127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9224" name="Freeform 8"/>
          <p:cNvSpPr>
            <a:spLocks/>
          </p:cNvSpPr>
          <p:nvPr/>
        </p:nvSpPr>
        <p:spPr bwMode="auto">
          <a:xfrm>
            <a:off x="4038600" y="1981200"/>
            <a:ext cx="4114800" cy="1917700"/>
          </a:xfrm>
          <a:custGeom>
            <a:avLst/>
            <a:gdLst>
              <a:gd name="T0" fmla="*/ 0 w 2592"/>
              <a:gd name="T1" fmla="*/ 0 h 1208"/>
              <a:gd name="T2" fmla="*/ 1905000 w 2592"/>
              <a:gd name="T3" fmla="*/ 1905000 h 1208"/>
              <a:gd name="T4" fmla="*/ 4114800 w 2592"/>
              <a:gd name="T5" fmla="*/ 76200 h 120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592" h="1208">
                <a:moveTo>
                  <a:pt x="0" y="0"/>
                </a:moveTo>
                <a:cubicBezTo>
                  <a:pt x="384" y="596"/>
                  <a:pt x="768" y="1192"/>
                  <a:pt x="1200" y="1200"/>
                </a:cubicBezTo>
                <a:cubicBezTo>
                  <a:pt x="1632" y="1208"/>
                  <a:pt x="2112" y="628"/>
                  <a:pt x="2592" y="48"/>
                </a:cubicBezTo>
              </a:path>
            </a:pathLst>
          </a:custGeom>
          <a:noFill/>
          <a:ln w="127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9225" name="Freeform 9"/>
          <p:cNvSpPr>
            <a:spLocks/>
          </p:cNvSpPr>
          <p:nvPr/>
        </p:nvSpPr>
        <p:spPr bwMode="auto">
          <a:xfrm>
            <a:off x="4267200" y="1905000"/>
            <a:ext cx="4114800" cy="1917700"/>
          </a:xfrm>
          <a:custGeom>
            <a:avLst/>
            <a:gdLst>
              <a:gd name="T0" fmla="*/ 0 w 2592"/>
              <a:gd name="T1" fmla="*/ 0 h 1208"/>
              <a:gd name="T2" fmla="*/ 1905000 w 2592"/>
              <a:gd name="T3" fmla="*/ 1905000 h 1208"/>
              <a:gd name="T4" fmla="*/ 4114800 w 2592"/>
              <a:gd name="T5" fmla="*/ 76200 h 120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592" h="1208">
                <a:moveTo>
                  <a:pt x="0" y="0"/>
                </a:moveTo>
                <a:cubicBezTo>
                  <a:pt x="384" y="596"/>
                  <a:pt x="768" y="1192"/>
                  <a:pt x="1200" y="1200"/>
                </a:cubicBezTo>
                <a:cubicBezTo>
                  <a:pt x="1632" y="1208"/>
                  <a:pt x="2112" y="628"/>
                  <a:pt x="2592" y="48"/>
                </a:cubicBezTo>
              </a:path>
            </a:pathLst>
          </a:custGeom>
          <a:noFill/>
          <a:ln w="127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9226" name="Freeform 10"/>
          <p:cNvSpPr>
            <a:spLocks/>
          </p:cNvSpPr>
          <p:nvPr/>
        </p:nvSpPr>
        <p:spPr bwMode="auto">
          <a:xfrm>
            <a:off x="4495800" y="1828800"/>
            <a:ext cx="4114800" cy="1917700"/>
          </a:xfrm>
          <a:custGeom>
            <a:avLst/>
            <a:gdLst>
              <a:gd name="T0" fmla="*/ 0 w 2592"/>
              <a:gd name="T1" fmla="*/ 0 h 1208"/>
              <a:gd name="T2" fmla="*/ 1905000 w 2592"/>
              <a:gd name="T3" fmla="*/ 1905000 h 1208"/>
              <a:gd name="T4" fmla="*/ 4114800 w 2592"/>
              <a:gd name="T5" fmla="*/ 76200 h 120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592" h="1208">
                <a:moveTo>
                  <a:pt x="0" y="0"/>
                </a:moveTo>
                <a:cubicBezTo>
                  <a:pt x="384" y="596"/>
                  <a:pt x="768" y="1192"/>
                  <a:pt x="1200" y="1200"/>
                </a:cubicBezTo>
                <a:cubicBezTo>
                  <a:pt x="1632" y="1208"/>
                  <a:pt x="2112" y="628"/>
                  <a:pt x="2592" y="48"/>
                </a:cubicBezTo>
              </a:path>
            </a:pathLst>
          </a:custGeom>
          <a:noFill/>
          <a:ln w="127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9227" name="Freeform 11"/>
          <p:cNvSpPr>
            <a:spLocks/>
          </p:cNvSpPr>
          <p:nvPr/>
        </p:nvSpPr>
        <p:spPr bwMode="auto">
          <a:xfrm>
            <a:off x="4724400" y="1752600"/>
            <a:ext cx="4114800" cy="1917700"/>
          </a:xfrm>
          <a:custGeom>
            <a:avLst/>
            <a:gdLst>
              <a:gd name="T0" fmla="*/ 0 w 2592"/>
              <a:gd name="T1" fmla="*/ 0 h 1208"/>
              <a:gd name="T2" fmla="*/ 1905000 w 2592"/>
              <a:gd name="T3" fmla="*/ 1905000 h 1208"/>
              <a:gd name="T4" fmla="*/ 4114800 w 2592"/>
              <a:gd name="T5" fmla="*/ 76200 h 120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592" h="1208">
                <a:moveTo>
                  <a:pt x="0" y="0"/>
                </a:moveTo>
                <a:cubicBezTo>
                  <a:pt x="384" y="596"/>
                  <a:pt x="768" y="1192"/>
                  <a:pt x="1200" y="1200"/>
                </a:cubicBezTo>
                <a:cubicBezTo>
                  <a:pt x="1632" y="1208"/>
                  <a:pt x="2112" y="628"/>
                  <a:pt x="2592" y="48"/>
                </a:cubicBezTo>
              </a:path>
            </a:pathLst>
          </a:custGeom>
          <a:noFill/>
          <a:ln w="127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9228" name="Freeform 12"/>
          <p:cNvSpPr>
            <a:spLocks/>
          </p:cNvSpPr>
          <p:nvPr/>
        </p:nvSpPr>
        <p:spPr bwMode="auto">
          <a:xfrm>
            <a:off x="4953000" y="1676400"/>
            <a:ext cx="4114800" cy="1917700"/>
          </a:xfrm>
          <a:custGeom>
            <a:avLst/>
            <a:gdLst>
              <a:gd name="T0" fmla="*/ 0 w 2592"/>
              <a:gd name="T1" fmla="*/ 0 h 1208"/>
              <a:gd name="T2" fmla="*/ 1905000 w 2592"/>
              <a:gd name="T3" fmla="*/ 1905000 h 1208"/>
              <a:gd name="T4" fmla="*/ 4114800 w 2592"/>
              <a:gd name="T5" fmla="*/ 76200 h 120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592" h="1208">
                <a:moveTo>
                  <a:pt x="0" y="0"/>
                </a:moveTo>
                <a:cubicBezTo>
                  <a:pt x="384" y="596"/>
                  <a:pt x="768" y="1192"/>
                  <a:pt x="1200" y="1200"/>
                </a:cubicBezTo>
                <a:cubicBezTo>
                  <a:pt x="1632" y="1208"/>
                  <a:pt x="2112" y="628"/>
                  <a:pt x="2592" y="48"/>
                </a:cubicBezTo>
              </a:path>
            </a:pathLst>
          </a:custGeom>
          <a:noFill/>
          <a:ln w="127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9229" name="Freeform 13"/>
          <p:cNvSpPr>
            <a:spLocks/>
          </p:cNvSpPr>
          <p:nvPr/>
        </p:nvSpPr>
        <p:spPr bwMode="auto">
          <a:xfrm>
            <a:off x="5181600" y="1600200"/>
            <a:ext cx="4114800" cy="1917700"/>
          </a:xfrm>
          <a:custGeom>
            <a:avLst/>
            <a:gdLst>
              <a:gd name="T0" fmla="*/ 0 w 2592"/>
              <a:gd name="T1" fmla="*/ 0 h 1208"/>
              <a:gd name="T2" fmla="*/ 1905000 w 2592"/>
              <a:gd name="T3" fmla="*/ 1905000 h 1208"/>
              <a:gd name="T4" fmla="*/ 4114800 w 2592"/>
              <a:gd name="T5" fmla="*/ 76200 h 120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592" h="1208">
                <a:moveTo>
                  <a:pt x="0" y="0"/>
                </a:moveTo>
                <a:cubicBezTo>
                  <a:pt x="384" y="596"/>
                  <a:pt x="768" y="1192"/>
                  <a:pt x="1200" y="1200"/>
                </a:cubicBezTo>
                <a:cubicBezTo>
                  <a:pt x="1632" y="1208"/>
                  <a:pt x="2112" y="628"/>
                  <a:pt x="2592" y="48"/>
                </a:cubicBezTo>
              </a:path>
            </a:pathLst>
          </a:custGeom>
          <a:noFill/>
          <a:ln w="127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9230" name="Freeform 14"/>
          <p:cNvSpPr>
            <a:spLocks/>
          </p:cNvSpPr>
          <p:nvPr/>
        </p:nvSpPr>
        <p:spPr bwMode="auto">
          <a:xfrm>
            <a:off x="5410200" y="1524000"/>
            <a:ext cx="4114800" cy="1917700"/>
          </a:xfrm>
          <a:custGeom>
            <a:avLst/>
            <a:gdLst>
              <a:gd name="T0" fmla="*/ 0 w 2592"/>
              <a:gd name="T1" fmla="*/ 0 h 1208"/>
              <a:gd name="T2" fmla="*/ 1905000 w 2592"/>
              <a:gd name="T3" fmla="*/ 1905000 h 1208"/>
              <a:gd name="T4" fmla="*/ 4114800 w 2592"/>
              <a:gd name="T5" fmla="*/ 76200 h 120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592" h="1208">
                <a:moveTo>
                  <a:pt x="0" y="0"/>
                </a:moveTo>
                <a:cubicBezTo>
                  <a:pt x="384" y="596"/>
                  <a:pt x="768" y="1192"/>
                  <a:pt x="1200" y="1200"/>
                </a:cubicBezTo>
                <a:cubicBezTo>
                  <a:pt x="1632" y="1208"/>
                  <a:pt x="2112" y="628"/>
                  <a:pt x="2592" y="48"/>
                </a:cubicBezTo>
              </a:path>
            </a:pathLst>
          </a:custGeom>
          <a:noFill/>
          <a:ln w="127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9231" name="Freeform 15"/>
          <p:cNvSpPr>
            <a:spLocks/>
          </p:cNvSpPr>
          <p:nvPr/>
        </p:nvSpPr>
        <p:spPr bwMode="auto">
          <a:xfrm>
            <a:off x="5638800" y="1447800"/>
            <a:ext cx="4114800" cy="1917700"/>
          </a:xfrm>
          <a:custGeom>
            <a:avLst/>
            <a:gdLst>
              <a:gd name="T0" fmla="*/ 0 w 2592"/>
              <a:gd name="T1" fmla="*/ 0 h 1208"/>
              <a:gd name="T2" fmla="*/ 1905000 w 2592"/>
              <a:gd name="T3" fmla="*/ 1905000 h 1208"/>
              <a:gd name="T4" fmla="*/ 4114800 w 2592"/>
              <a:gd name="T5" fmla="*/ 76200 h 120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592" h="1208">
                <a:moveTo>
                  <a:pt x="0" y="0"/>
                </a:moveTo>
                <a:cubicBezTo>
                  <a:pt x="384" y="596"/>
                  <a:pt x="768" y="1192"/>
                  <a:pt x="1200" y="1200"/>
                </a:cubicBezTo>
                <a:cubicBezTo>
                  <a:pt x="1632" y="1208"/>
                  <a:pt x="2112" y="628"/>
                  <a:pt x="2592" y="48"/>
                </a:cubicBezTo>
              </a:path>
            </a:pathLst>
          </a:custGeom>
          <a:noFill/>
          <a:ln w="127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9232" name="Freeform 16"/>
          <p:cNvSpPr>
            <a:spLocks/>
          </p:cNvSpPr>
          <p:nvPr/>
        </p:nvSpPr>
        <p:spPr bwMode="auto">
          <a:xfrm>
            <a:off x="5867400" y="1371600"/>
            <a:ext cx="4114800" cy="1917700"/>
          </a:xfrm>
          <a:custGeom>
            <a:avLst/>
            <a:gdLst>
              <a:gd name="T0" fmla="*/ 0 w 2592"/>
              <a:gd name="T1" fmla="*/ 0 h 1208"/>
              <a:gd name="T2" fmla="*/ 1905000 w 2592"/>
              <a:gd name="T3" fmla="*/ 1905000 h 1208"/>
              <a:gd name="T4" fmla="*/ 4114800 w 2592"/>
              <a:gd name="T5" fmla="*/ 76200 h 120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592" h="1208">
                <a:moveTo>
                  <a:pt x="0" y="0"/>
                </a:moveTo>
                <a:cubicBezTo>
                  <a:pt x="384" y="596"/>
                  <a:pt x="768" y="1192"/>
                  <a:pt x="1200" y="1200"/>
                </a:cubicBezTo>
                <a:cubicBezTo>
                  <a:pt x="1632" y="1208"/>
                  <a:pt x="2112" y="628"/>
                  <a:pt x="2592" y="48"/>
                </a:cubicBezTo>
              </a:path>
            </a:pathLst>
          </a:custGeom>
          <a:noFill/>
          <a:ln w="127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9233" name="Line 17"/>
          <p:cNvSpPr>
            <a:spLocks noChangeShapeType="1"/>
          </p:cNvSpPr>
          <p:nvPr/>
        </p:nvSpPr>
        <p:spPr bwMode="auto">
          <a:xfrm flipV="1">
            <a:off x="2362200" y="1295400"/>
            <a:ext cx="0" cy="4267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9234" name="Line 18"/>
          <p:cNvSpPr>
            <a:spLocks noChangeShapeType="1"/>
          </p:cNvSpPr>
          <p:nvPr/>
        </p:nvSpPr>
        <p:spPr bwMode="auto">
          <a:xfrm>
            <a:off x="2362200" y="5562600"/>
            <a:ext cx="2057400" cy="762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9235" name="Line 19"/>
          <p:cNvSpPr>
            <a:spLocks noChangeShapeType="1"/>
          </p:cNvSpPr>
          <p:nvPr/>
        </p:nvSpPr>
        <p:spPr bwMode="auto">
          <a:xfrm flipV="1">
            <a:off x="2438400" y="3200400"/>
            <a:ext cx="6477000" cy="2362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9236" name="Freeform 20"/>
          <p:cNvSpPr>
            <a:spLocks/>
          </p:cNvSpPr>
          <p:nvPr/>
        </p:nvSpPr>
        <p:spPr bwMode="auto">
          <a:xfrm>
            <a:off x="2667000" y="2438400"/>
            <a:ext cx="4114800" cy="1917700"/>
          </a:xfrm>
          <a:custGeom>
            <a:avLst/>
            <a:gdLst>
              <a:gd name="T0" fmla="*/ 0 w 2592"/>
              <a:gd name="T1" fmla="*/ 0 h 1208"/>
              <a:gd name="T2" fmla="*/ 1905000 w 2592"/>
              <a:gd name="T3" fmla="*/ 1905000 h 1208"/>
              <a:gd name="T4" fmla="*/ 4114800 w 2592"/>
              <a:gd name="T5" fmla="*/ 76200 h 120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592" h="1208">
                <a:moveTo>
                  <a:pt x="0" y="0"/>
                </a:moveTo>
                <a:cubicBezTo>
                  <a:pt x="384" y="596"/>
                  <a:pt x="768" y="1192"/>
                  <a:pt x="1200" y="1200"/>
                </a:cubicBezTo>
                <a:cubicBezTo>
                  <a:pt x="1632" y="1208"/>
                  <a:pt x="2112" y="628"/>
                  <a:pt x="2592" y="48"/>
                </a:cubicBezTo>
              </a:path>
            </a:pathLst>
          </a:custGeom>
          <a:noFill/>
          <a:ln w="127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8839201" y="3048000"/>
            <a:ext cx="5064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charset="0"/>
                <a:cs typeface="Arial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>
                <a:solidFill>
                  <a:srgbClr val="000000"/>
                </a:solidFill>
              </a:rPr>
              <a:t>w</a:t>
            </a:r>
            <a:r>
              <a:rPr lang="en-US" altLang="en-US" sz="2400" b="1" baseline="-25000">
                <a:solidFill>
                  <a:srgbClr val="000000"/>
                </a:solidFill>
              </a:rPr>
              <a:t>1</a:t>
            </a:r>
            <a:endParaRPr lang="en-US" altLang="en-US" sz="2400" b="1">
              <a:solidFill>
                <a:srgbClr val="000000"/>
              </a:solidFill>
            </a:endParaRPr>
          </a:p>
        </p:txBody>
      </p:sp>
      <p:sp>
        <p:nvSpPr>
          <p:cNvPr id="9238" name="Text Box 22"/>
          <p:cNvSpPr txBox="1">
            <a:spLocks noChangeArrowheads="1"/>
          </p:cNvSpPr>
          <p:nvPr/>
        </p:nvSpPr>
        <p:spPr bwMode="auto">
          <a:xfrm>
            <a:off x="4495801" y="5867400"/>
            <a:ext cx="5064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charset="0"/>
                <a:cs typeface="Arial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>
                <a:solidFill>
                  <a:srgbClr val="000000"/>
                </a:solidFill>
              </a:rPr>
              <a:t>w</a:t>
            </a:r>
            <a:r>
              <a:rPr lang="en-US" altLang="en-US" sz="2400" b="1" baseline="-25000">
                <a:solidFill>
                  <a:srgbClr val="000000"/>
                </a:solidFill>
              </a:rPr>
              <a:t>0</a:t>
            </a:r>
            <a:endParaRPr lang="en-US" altLang="en-US" sz="2400" b="1">
              <a:solidFill>
                <a:srgbClr val="000000"/>
              </a:solidFill>
            </a:endParaRPr>
          </a:p>
        </p:txBody>
      </p:sp>
      <p:sp>
        <p:nvSpPr>
          <p:cNvPr id="9239" name="Text Box 23"/>
          <p:cNvSpPr txBox="1">
            <a:spLocks noChangeArrowheads="1"/>
          </p:cNvSpPr>
          <p:nvPr/>
        </p:nvSpPr>
        <p:spPr bwMode="auto">
          <a:xfrm>
            <a:off x="1608738" y="1447800"/>
            <a:ext cx="8112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charset="0"/>
                <a:cs typeface="Arial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dirty="0">
                <a:solidFill>
                  <a:srgbClr val="000000"/>
                </a:solidFill>
              </a:rPr>
              <a:t>E(</a:t>
            </a:r>
            <a:r>
              <a:rPr lang="en-US" altLang="en-US" sz="2400" b="1" u="sng" dirty="0">
                <a:solidFill>
                  <a:srgbClr val="000000"/>
                </a:solidFill>
              </a:rPr>
              <a:t>w</a:t>
            </a:r>
            <a:r>
              <a:rPr lang="en-US" altLang="en-US" sz="2400" b="1" dirty="0">
                <a:solidFill>
                  <a:srgbClr val="000000"/>
                </a:solidFill>
              </a:rPr>
              <a:t>)</a:t>
            </a:r>
          </a:p>
        </p:txBody>
      </p:sp>
      <p:sp>
        <p:nvSpPr>
          <p:cNvPr id="9240" name="Oval 24"/>
          <p:cNvSpPr>
            <a:spLocks noChangeArrowheads="1"/>
          </p:cNvSpPr>
          <p:nvPr/>
        </p:nvSpPr>
        <p:spPr bwMode="auto">
          <a:xfrm>
            <a:off x="6248400" y="3048000"/>
            <a:ext cx="152400" cy="1524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imes New Roman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charset="0"/>
                <a:cs typeface="Arial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2400">
              <a:solidFill>
                <a:srgbClr val="000000"/>
              </a:solidFill>
            </a:endParaRPr>
          </a:p>
        </p:txBody>
      </p:sp>
      <p:sp>
        <p:nvSpPr>
          <p:cNvPr id="9241" name="Line 25"/>
          <p:cNvSpPr>
            <a:spLocks noChangeShapeType="1"/>
          </p:cNvSpPr>
          <p:nvPr/>
        </p:nvSpPr>
        <p:spPr bwMode="auto">
          <a:xfrm flipV="1">
            <a:off x="3200400" y="4648200"/>
            <a:ext cx="3048000" cy="1219200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9242" name="Line 26"/>
          <p:cNvSpPr>
            <a:spLocks noChangeShapeType="1"/>
          </p:cNvSpPr>
          <p:nvPr/>
        </p:nvSpPr>
        <p:spPr bwMode="auto">
          <a:xfrm>
            <a:off x="5638800" y="4419600"/>
            <a:ext cx="685800" cy="228600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9243" name="Line 27"/>
          <p:cNvSpPr>
            <a:spLocks noChangeShapeType="1"/>
          </p:cNvSpPr>
          <p:nvPr/>
        </p:nvSpPr>
        <p:spPr bwMode="auto">
          <a:xfrm flipH="1">
            <a:off x="6248400" y="3200400"/>
            <a:ext cx="76200" cy="1447800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9244" name="Line 28"/>
          <p:cNvSpPr>
            <a:spLocks noChangeShapeType="1"/>
          </p:cNvSpPr>
          <p:nvPr/>
        </p:nvSpPr>
        <p:spPr bwMode="auto">
          <a:xfrm flipH="1">
            <a:off x="5867400" y="3200400"/>
            <a:ext cx="381000" cy="381000"/>
          </a:xfrm>
          <a:prstGeom prst="line">
            <a:avLst/>
          </a:prstGeom>
          <a:noFill/>
          <a:ln w="5715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9245" name="Text Box 29"/>
          <p:cNvSpPr txBox="1">
            <a:spLocks noChangeArrowheads="1"/>
          </p:cNvSpPr>
          <p:nvPr/>
        </p:nvSpPr>
        <p:spPr bwMode="auto">
          <a:xfrm>
            <a:off x="7239001" y="4419601"/>
            <a:ext cx="2993961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charset="0"/>
                <a:cs typeface="Arial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>
                <a:solidFill>
                  <a:srgbClr val="000000"/>
                </a:solidFill>
              </a:rPr>
              <a:t>Direction of steepest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>
                <a:solidFill>
                  <a:srgbClr val="000000"/>
                </a:solidFill>
              </a:rPr>
              <a:t>descent = direction of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>
                <a:solidFill>
                  <a:srgbClr val="000000"/>
                </a:solidFill>
              </a:rPr>
              <a:t>negative gradient</a:t>
            </a:r>
          </a:p>
        </p:txBody>
      </p:sp>
    </p:spTree>
    <p:extLst>
      <p:ext uri="{BB962C8B-B14F-4D97-AF65-F5344CB8AC3E}">
        <p14:creationId xmlns:p14="http://schemas.microsoft.com/office/powerpoint/2010/main" val="20265523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Illustration of Gradient Descent</a:t>
            </a:r>
          </a:p>
        </p:txBody>
      </p:sp>
      <p:sp>
        <p:nvSpPr>
          <p:cNvPr id="10243" name="Freeform 3"/>
          <p:cNvSpPr>
            <a:spLocks/>
          </p:cNvSpPr>
          <p:nvPr/>
        </p:nvSpPr>
        <p:spPr bwMode="auto">
          <a:xfrm>
            <a:off x="2895600" y="2362200"/>
            <a:ext cx="4114800" cy="1917700"/>
          </a:xfrm>
          <a:custGeom>
            <a:avLst/>
            <a:gdLst>
              <a:gd name="T0" fmla="*/ 0 w 2592"/>
              <a:gd name="T1" fmla="*/ 0 h 1208"/>
              <a:gd name="T2" fmla="*/ 1905000 w 2592"/>
              <a:gd name="T3" fmla="*/ 1905000 h 1208"/>
              <a:gd name="T4" fmla="*/ 4114800 w 2592"/>
              <a:gd name="T5" fmla="*/ 76200 h 120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592" h="1208">
                <a:moveTo>
                  <a:pt x="0" y="0"/>
                </a:moveTo>
                <a:cubicBezTo>
                  <a:pt x="384" y="596"/>
                  <a:pt x="768" y="1192"/>
                  <a:pt x="1200" y="1200"/>
                </a:cubicBezTo>
                <a:cubicBezTo>
                  <a:pt x="1632" y="1208"/>
                  <a:pt x="2112" y="628"/>
                  <a:pt x="2592" y="48"/>
                </a:cubicBezTo>
              </a:path>
            </a:pathLst>
          </a:custGeom>
          <a:noFill/>
          <a:ln w="127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10244" name="Freeform 4"/>
          <p:cNvSpPr>
            <a:spLocks/>
          </p:cNvSpPr>
          <p:nvPr/>
        </p:nvSpPr>
        <p:spPr bwMode="auto">
          <a:xfrm>
            <a:off x="3124200" y="2286000"/>
            <a:ext cx="4114800" cy="1917700"/>
          </a:xfrm>
          <a:custGeom>
            <a:avLst/>
            <a:gdLst>
              <a:gd name="T0" fmla="*/ 0 w 2592"/>
              <a:gd name="T1" fmla="*/ 0 h 1208"/>
              <a:gd name="T2" fmla="*/ 1905000 w 2592"/>
              <a:gd name="T3" fmla="*/ 1905000 h 1208"/>
              <a:gd name="T4" fmla="*/ 4114800 w 2592"/>
              <a:gd name="T5" fmla="*/ 76200 h 120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592" h="1208">
                <a:moveTo>
                  <a:pt x="0" y="0"/>
                </a:moveTo>
                <a:cubicBezTo>
                  <a:pt x="384" y="596"/>
                  <a:pt x="768" y="1192"/>
                  <a:pt x="1200" y="1200"/>
                </a:cubicBezTo>
                <a:cubicBezTo>
                  <a:pt x="1632" y="1208"/>
                  <a:pt x="2112" y="628"/>
                  <a:pt x="2592" y="48"/>
                </a:cubicBezTo>
              </a:path>
            </a:pathLst>
          </a:custGeom>
          <a:noFill/>
          <a:ln w="127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10245" name="Freeform 5"/>
          <p:cNvSpPr>
            <a:spLocks/>
          </p:cNvSpPr>
          <p:nvPr/>
        </p:nvSpPr>
        <p:spPr bwMode="auto">
          <a:xfrm>
            <a:off x="3352800" y="2209800"/>
            <a:ext cx="4114800" cy="1917700"/>
          </a:xfrm>
          <a:custGeom>
            <a:avLst/>
            <a:gdLst>
              <a:gd name="T0" fmla="*/ 0 w 2592"/>
              <a:gd name="T1" fmla="*/ 0 h 1208"/>
              <a:gd name="T2" fmla="*/ 1905000 w 2592"/>
              <a:gd name="T3" fmla="*/ 1905000 h 1208"/>
              <a:gd name="T4" fmla="*/ 4114800 w 2592"/>
              <a:gd name="T5" fmla="*/ 76200 h 120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592" h="1208">
                <a:moveTo>
                  <a:pt x="0" y="0"/>
                </a:moveTo>
                <a:cubicBezTo>
                  <a:pt x="384" y="596"/>
                  <a:pt x="768" y="1192"/>
                  <a:pt x="1200" y="1200"/>
                </a:cubicBezTo>
                <a:cubicBezTo>
                  <a:pt x="1632" y="1208"/>
                  <a:pt x="2112" y="628"/>
                  <a:pt x="2592" y="48"/>
                </a:cubicBezTo>
              </a:path>
            </a:pathLst>
          </a:custGeom>
          <a:noFill/>
          <a:ln w="127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10246" name="Freeform 6"/>
          <p:cNvSpPr>
            <a:spLocks/>
          </p:cNvSpPr>
          <p:nvPr/>
        </p:nvSpPr>
        <p:spPr bwMode="auto">
          <a:xfrm>
            <a:off x="3581400" y="2133600"/>
            <a:ext cx="4114800" cy="1917700"/>
          </a:xfrm>
          <a:custGeom>
            <a:avLst/>
            <a:gdLst>
              <a:gd name="T0" fmla="*/ 0 w 2592"/>
              <a:gd name="T1" fmla="*/ 0 h 1208"/>
              <a:gd name="T2" fmla="*/ 1905000 w 2592"/>
              <a:gd name="T3" fmla="*/ 1905000 h 1208"/>
              <a:gd name="T4" fmla="*/ 4114800 w 2592"/>
              <a:gd name="T5" fmla="*/ 76200 h 120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592" h="1208">
                <a:moveTo>
                  <a:pt x="0" y="0"/>
                </a:moveTo>
                <a:cubicBezTo>
                  <a:pt x="384" y="596"/>
                  <a:pt x="768" y="1192"/>
                  <a:pt x="1200" y="1200"/>
                </a:cubicBezTo>
                <a:cubicBezTo>
                  <a:pt x="1632" y="1208"/>
                  <a:pt x="2112" y="628"/>
                  <a:pt x="2592" y="48"/>
                </a:cubicBezTo>
              </a:path>
            </a:pathLst>
          </a:custGeom>
          <a:noFill/>
          <a:ln w="127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10247" name="Freeform 7"/>
          <p:cNvSpPr>
            <a:spLocks/>
          </p:cNvSpPr>
          <p:nvPr/>
        </p:nvSpPr>
        <p:spPr bwMode="auto">
          <a:xfrm>
            <a:off x="3810000" y="2057400"/>
            <a:ext cx="4114800" cy="1917700"/>
          </a:xfrm>
          <a:custGeom>
            <a:avLst/>
            <a:gdLst>
              <a:gd name="T0" fmla="*/ 0 w 2592"/>
              <a:gd name="T1" fmla="*/ 0 h 1208"/>
              <a:gd name="T2" fmla="*/ 1905000 w 2592"/>
              <a:gd name="T3" fmla="*/ 1905000 h 1208"/>
              <a:gd name="T4" fmla="*/ 4114800 w 2592"/>
              <a:gd name="T5" fmla="*/ 76200 h 120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592" h="1208">
                <a:moveTo>
                  <a:pt x="0" y="0"/>
                </a:moveTo>
                <a:cubicBezTo>
                  <a:pt x="384" y="596"/>
                  <a:pt x="768" y="1192"/>
                  <a:pt x="1200" y="1200"/>
                </a:cubicBezTo>
                <a:cubicBezTo>
                  <a:pt x="1632" y="1208"/>
                  <a:pt x="2112" y="628"/>
                  <a:pt x="2592" y="48"/>
                </a:cubicBezTo>
              </a:path>
            </a:pathLst>
          </a:custGeom>
          <a:noFill/>
          <a:ln w="127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10248" name="Freeform 8"/>
          <p:cNvSpPr>
            <a:spLocks/>
          </p:cNvSpPr>
          <p:nvPr/>
        </p:nvSpPr>
        <p:spPr bwMode="auto">
          <a:xfrm>
            <a:off x="4038600" y="1981200"/>
            <a:ext cx="4114800" cy="1917700"/>
          </a:xfrm>
          <a:custGeom>
            <a:avLst/>
            <a:gdLst>
              <a:gd name="T0" fmla="*/ 0 w 2592"/>
              <a:gd name="T1" fmla="*/ 0 h 1208"/>
              <a:gd name="T2" fmla="*/ 1905000 w 2592"/>
              <a:gd name="T3" fmla="*/ 1905000 h 1208"/>
              <a:gd name="T4" fmla="*/ 4114800 w 2592"/>
              <a:gd name="T5" fmla="*/ 76200 h 120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592" h="1208">
                <a:moveTo>
                  <a:pt x="0" y="0"/>
                </a:moveTo>
                <a:cubicBezTo>
                  <a:pt x="384" y="596"/>
                  <a:pt x="768" y="1192"/>
                  <a:pt x="1200" y="1200"/>
                </a:cubicBezTo>
                <a:cubicBezTo>
                  <a:pt x="1632" y="1208"/>
                  <a:pt x="2112" y="628"/>
                  <a:pt x="2592" y="48"/>
                </a:cubicBezTo>
              </a:path>
            </a:pathLst>
          </a:custGeom>
          <a:noFill/>
          <a:ln w="127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10249" name="Freeform 9"/>
          <p:cNvSpPr>
            <a:spLocks/>
          </p:cNvSpPr>
          <p:nvPr/>
        </p:nvSpPr>
        <p:spPr bwMode="auto">
          <a:xfrm>
            <a:off x="4267200" y="1905000"/>
            <a:ext cx="4114800" cy="1917700"/>
          </a:xfrm>
          <a:custGeom>
            <a:avLst/>
            <a:gdLst>
              <a:gd name="T0" fmla="*/ 0 w 2592"/>
              <a:gd name="T1" fmla="*/ 0 h 1208"/>
              <a:gd name="T2" fmla="*/ 1905000 w 2592"/>
              <a:gd name="T3" fmla="*/ 1905000 h 1208"/>
              <a:gd name="T4" fmla="*/ 4114800 w 2592"/>
              <a:gd name="T5" fmla="*/ 76200 h 120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592" h="1208">
                <a:moveTo>
                  <a:pt x="0" y="0"/>
                </a:moveTo>
                <a:cubicBezTo>
                  <a:pt x="384" y="596"/>
                  <a:pt x="768" y="1192"/>
                  <a:pt x="1200" y="1200"/>
                </a:cubicBezTo>
                <a:cubicBezTo>
                  <a:pt x="1632" y="1208"/>
                  <a:pt x="2112" y="628"/>
                  <a:pt x="2592" y="48"/>
                </a:cubicBezTo>
              </a:path>
            </a:pathLst>
          </a:custGeom>
          <a:noFill/>
          <a:ln w="127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10250" name="Freeform 10"/>
          <p:cNvSpPr>
            <a:spLocks/>
          </p:cNvSpPr>
          <p:nvPr/>
        </p:nvSpPr>
        <p:spPr bwMode="auto">
          <a:xfrm>
            <a:off x="4495800" y="1828800"/>
            <a:ext cx="4114800" cy="1917700"/>
          </a:xfrm>
          <a:custGeom>
            <a:avLst/>
            <a:gdLst>
              <a:gd name="T0" fmla="*/ 0 w 2592"/>
              <a:gd name="T1" fmla="*/ 0 h 1208"/>
              <a:gd name="T2" fmla="*/ 1905000 w 2592"/>
              <a:gd name="T3" fmla="*/ 1905000 h 1208"/>
              <a:gd name="T4" fmla="*/ 4114800 w 2592"/>
              <a:gd name="T5" fmla="*/ 76200 h 120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592" h="1208">
                <a:moveTo>
                  <a:pt x="0" y="0"/>
                </a:moveTo>
                <a:cubicBezTo>
                  <a:pt x="384" y="596"/>
                  <a:pt x="768" y="1192"/>
                  <a:pt x="1200" y="1200"/>
                </a:cubicBezTo>
                <a:cubicBezTo>
                  <a:pt x="1632" y="1208"/>
                  <a:pt x="2112" y="628"/>
                  <a:pt x="2592" y="48"/>
                </a:cubicBezTo>
              </a:path>
            </a:pathLst>
          </a:custGeom>
          <a:noFill/>
          <a:ln w="127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10251" name="Freeform 11"/>
          <p:cNvSpPr>
            <a:spLocks/>
          </p:cNvSpPr>
          <p:nvPr/>
        </p:nvSpPr>
        <p:spPr bwMode="auto">
          <a:xfrm>
            <a:off x="4724400" y="1752600"/>
            <a:ext cx="4114800" cy="1917700"/>
          </a:xfrm>
          <a:custGeom>
            <a:avLst/>
            <a:gdLst>
              <a:gd name="T0" fmla="*/ 0 w 2592"/>
              <a:gd name="T1" fmla="*/ 0 h 1208"/>
              <a:gd name="T2" fmla="*/ 1905000 w 2592"/>
              <a:gd name="T3" fmla="*/ 1905000 h 1208"/>
              <a:gd name="T4" fmla="*/ 4114800 w 2592"/>
              <a:gd name="T5" fmla="*/ 76200 h 120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592" h="1208">
                <a:moveTo>
                  <a:pt x="0" y="0"/>
                </a:moveTo>
                <a:cubicBezTo>
                  <a:pt x="384" y="596"/>
                  <a:pt x="768" y="1192"/>
                  <a:pt x="1200" y="1200"/>
                </a:cubicBezTo>
                <a:cubicBezTo>
                  <a:pt x="1632" y="1208"/>
                  <a:pt x="2112" y="628"/>
                  <a:pt x="2592" y="48"/>
                </a:cubicBezTo>
              </a:path>
            </a:pathLst>
          </a:custGeom>
          <a:noFill/>
          <a:ln w="127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10252" name="Freeform 12"/>
          <p:cNvSpPr>
            <a:spLocks/>
          </p:cNvSpPr>
          <p:nvPr/>
        </p:nvSpPr>
        <p:spPr bwMode="auto">
          <a:xfrm>
            <a:off x="4953000" y="1676400"/>
            <a:ext cx="4114800" cy="1917700"/>
          </a:xfrm>
          <a:custGeom>
            <a:avLst/>
            <a:gdLst>
              <a:gd name="T0" fmla="*/ 0 w 2592"/>
              <a:gd name="T1" fmla="*/ 0 h 1208"/>
              <a:gd name="T2" fmla="*/ 1905000 w 2592"/>
              <a:gd name="T3" fmla="*/ 1905000 h 1208"/>
              <a:gd name="T4" fmla="*/ 4114800 w 2592"/>
              <a:gd name="T5" fmla="*/ 76200 h 120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592" h="1208">
                <a:moveTo>
                  <a:pt x="0" y="0"/>
                </a:moveTo>
                <a:cubicBezTo>
                  <a:pt x="384" y="596"/>
                  <a:pt x="768" y="1192"/>
                  <a:pt x="1200" y="1200"/>
                </a:cubicBezTo>
                <a:cubicBezTo>
                  <a:pt x="1632" y="1208"/>
                  <a:pt x="2112" y="628"/>
                  <a:pt x="2592" y="48"/>
                </a:cubicBezTo>
              </a:path>
            </a:pathLst>
          </a:custGeom>
          <a:noFill/>
          <a:ln w="127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10253" name="Freeform 13"/>
          <p:cNvSpPr>
            <a:spLocks/>
          </p:cNvSpPr>
          <p:nvPr/>
        </p:nvSpPr>
        <p:spPr bwMode="auto">
          <a:xfrm>
            <a:off x="5181600" y="1600200"/>
            <a:ext cx="4114800" cy="1917700"/>
          </a:xfrm>
          <a:custGeom>
            <a:avLst/>
            <a:gdLst>
              <a:gd name="T0" fmla="*/ 0 w 2592"/>
              <a:gd name="T1" fmla="*/ 0 h 1208"/>
              <a:gd name="T2" fmla="*/ 1905000 w 2592"/>
              <a:gd name="T3" fmla="*/ 1905000 h 1208"/>
              <a:gd name="T4" fmla="*/ 4114800 w 2592"/>
              <a:gd name="T5" fmla="*/ 76200 h 120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592" h="1208">
                <a:moveTo>
                  <a:pt x="0" y="0"/>
                </a:moveTo>
                <a:cubicBezTo>
                  <a:pt x="384" y="596"/>
                  <a:pt x="768" y="1192"/>
                  <a:pt x="1200" y="1200"/>
                </a:cubicBezTo>
                <a:cubicBezTo>
                  <a:pt x="1632" y="1208"/>
                  <a:pt x="2112" y="628"/>
                  <a:pt x="2592" y="48"/>
                </a:cubicBezTo>
              </a:path>
            </a:pathLst>
          </a:custGeom>
          <a:noFill/>
          <a:ln w="127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10254" name="Freeform 14"/>
          <p:cNvSpPr>
            <a:spLocks/>
          </p:cNvSpPr>
          <p:nvPr/>
        </p:nvSpPr>
        <p:spPr bwMode="auto">
          <a:xfrm>
            <a:off x="5410200" y="1524000"/>
            <a:ext cx="4114800" cy="1917700"/>
          </a:xfrm>
          <a:custGeom>
            <a:avLst/>
            <a:gdLst>
              <a:gd name="T0" fmla="*/ 0 w 2592"/>
              <a:gd name="T1" fmla="*/ 0 h 1208"/>
              <a:gd name="T2" fmla="*/ 1905000 w 2592"/>
              <a:gd name="T3" fmla="*/ 1905000 h 1208"/>
              <a:gd name="T4" fmla="*/ 4114800 w 2592"/>
              <a:gd name="T5" fmla="*/ 76200 h 120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592" h="1208">
                <a:moveTo>
                  <a:pt x="0" y="0"/>
                </a:moveTo>
                <a:cubicBezTo>
                  <a:pt x="384" y="596"/>
                  <a:pt x="768" y="1192"/>
                  <a:pt x="1200" y="1200"/>
                </a:cubicBezTo>
                <a:cubicBezTo>
                  <a:pt x="1632" y="1208"/>
                  <a:pt x="2112" y="628"/>
                  <a:pt x="2592" y="48"/>
                </a:cubicBezTo>
              </a:path>
            </a:pathLst>
          </a:custGeom>
          <a:noFill/>
          <a:ln w="127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10255" name="Freeform 15"/>
          <p:cNvSpPr>
            <a:spLocks/>
          </p:cNvSpPr>
          <p:nvPr/>
        </p:nvSpPr>
        <p:spPr bwMode="auto">
          <a:xfrm>
            <a:off x="5638800" y="1447800"/>
            <a:ext cx="4114800" cy="1917700"/>
          </a:xfrm>
          <a:custGeom>
            <a:avLst/>
            <a:gdLst>
              <a:gd name="T0" fmla="*/ 0 w 2592"/>
              <a:gd name="T1" fmla="*/ 0 h 1208"/>
              <a:gd name="T2" fmla="*/ 1905000 w 2592"/>
              <a:gd name="T3" fmla="*/ 1905000 h 1208"/>
              <a:gd name="T4" fmla="*/ 4114800 w 2592"/>
              <a:gd name="T5" fmla="*/ 76200 h 120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592" h="1208">
                <a:moveTo>
                  <a:pt x="0" y="0"/>
                </a:moveTo>
                <a:cubicBezTo>
                  <a:pt x="384" y="596"/>
                  <a:pt x="768" y="1192"/>
                  <a:pt x="1200" y="1200"/>
                </a:cubicBezTo>
                <a:cubicBezTo>
                  <a:pt x="1632" y="1208"/>
                  <a:pt x="2112" y="628"/>
                  <a:pt x="2592" y="48"/>
                </a:cubicBezTo>
              </a:path>
            </a:pathLst>
          </a:custGeom>
          <a:noFill/>
          <a:ln w="127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10256" name="Freeform 16"/>
          <p:cNvSpPr>
            <a:spLocks/>
          </p:cNvSpPr>
          <p:nvPr/>
        </p:nvSpPr>
        <p:spPr bwMode="auto">
          <a:xfrm>
            <a:off x="5867400" y="1371600"/>
            <a:ext cx="4114800" cy="1917700"/>
          </a:xfrm>
          <a:custGeom>
            <a:avLst/>
            <a:gdLst>
              <a:gd name="T0" fmla="*/ 0 w 2592"/>
              <a:gd name="T1" fmla="*/ 0 h 1208"/>
              <a:gd name="T2" fmla="*/ 1905000 w 2592"/>
              <a:gd name="T3" fmla="*/ 1905000 h 1208"/>
              <a:gd name="T4" fmla="*/ 4114800 w 2592"/>
              <a:gd name="T5" fmla="*/ 76200 h 120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592" h="1208">
                <a:moveTo>
                  <a:pt x="0" y="0"/>
                </a:moveTo>
                <a:cubicBezTo>
                  <a:pt x="384" y="596"/>
                  <a:pt x="768" y="1192"/>
                  <a:pt x="1200" y="1200"/>
                </a:cubicBezTo>
                <a:cubicBezTo>
                  <a:pt x="1632" y="1208"/>
                  <a:pt x="2112" y="628"/>
                  <a:pt x="2592" y="48"/>
                </a:cubicBezTo>
              </a:path>
            </a:pathLst>
          </a:custGeom>
          <a:noFill/>
          <a:ln w="127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10257" name="Line 17"/>
          <p:cNvSpPr>
            <a:spLocks noChangeShapeType="1"/>
          </p:cNvSpPr>
          <p:nvPr/>
        </p:nvSpPr>
        <p:spPr bwMode="auto">
          <a:xfrm flipV="1">
            <a:off x="2362200" y="1295400"/>
            <a:ext cx="0" cy="4267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10258" name="Line 18"/>
          <p:cNvSpPr>
            <a:spLocks noChangeShapeType="1"/>
          </p:cNvSpPr>
          <p:nvPr/>
        </p:nvSpPr>
        <p:spPr bwMode="auto">
          <a:xfrm>
            <a:off x="2362200" y="5562600"/>
            <a:ext cx="2057400" cy="762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10259" name="Line 19"/>
          <p:cNvSpPr>
            <a:spLocks noChangeShapeType="1"/>
          </p:cNvSpPr>
          <p:nvPr/>
        </p:nvSpPr>
        <p:spPr bwMode="auto">
          <a:xfrm flipV="1">
            <a:off x="2438400" y="3200400"/>
            <a:ext cx="6477000" cy="2362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10260" name="Freeform 20"/>
          <p:cNvSpPr>
            <a:spLocks/>
          </p:cNvSpPr>
          <p:nvPr/>
        </p:nvSpPr>
        <p:spPr bwMode="auto">
          <a:xfrm>
            <a:off x="2667000" y="2438400"/>
            <a:ext cx="4114800" cy="1917700"/>
          </a:xfrm>
          <a:custGeom>
            <a:avLst/>
            <a:gdLst>
              <a:gd name="T0" fmla="*/ 0 w 2592"/>
              <a:gd name="T1" fmla="*/ 0 h 1208"/>
              <a:gd name="T2" fmla="*/ 1905000 w 2592"/>
              <a:gd name="T3" fmla="*/ 1905000 h 1208"/>
              <a:gd name="T4" fmla="*/ 4114800 w 2592"/>
              <a:gd name="T5" fmla="*/ 76200 h 120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592" h="1208">
                <a:moveTo>
                  <a:pt x="0" y="0"/>
                </a:moveTo>
                <a:cubicBezTo>
                  <a:pt x="384" y="596"/>
                  <a:pt x="768" y="1192"/>
                  <a:pt x="1200" y="1200"/>
                </a:cubicBezTo>
                <a:cubicBezTo>
                  <a:pt x="1632" y="1208"/>
                  <a:pt x="2112" y="628"/>
                  <a:pt x="2592" y="48"/>
                </a:cubicBezTo>
              </a:path>
            </a:pathLst>
          </a:custGeom>
          <a:noFill/>
          <a:ln w="127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10261" name="Text Box 21"/>
          <p:cNvSpPr txBox="1">
            <a:spLocks noChangeArrowheads="1"/>
          </p:cNvSpPr>
          <p:nvPr/>
        </p:nvSpPr>
        <p:spPr bwMode="auto">
          <a:xfrm>
            <a:off x="8839201" y="3048000"/>
            <a:ext cx="5064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charset="0"/>
                <a:cs typeface="Arial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>
                <a:solidFill>
                  <a:srgbClr val="000000"/>
                </a:solidFill>
              </a:rPr>
              <a:t>w</a:t>
            </a:r>
            <a:r>
              <a:rPr lang="en-US" altLang="en-US" sz="2400" b="1" baseline="-25000">
                <a:solidFill>
                  <a:srgbClr val="000000"/>
                </a:solidFill>
              </a:rPr>
              <a:t>1</a:t>
            </a:r>
            <a:endParaRPr lang="en-US" altLang="en-US" sz="2400" b="1">
              <a:solidFill>
                <a:srgbClr val="000000"/>
              </a:solidFill>
            </a:endParaRPr>
          </a:p>
        </p:txBody>
      </p:sp>
      <p:sp>
        <p:nvSpPr>
          <p:cNvPr id="10262" name="Text Box 22"/>
          <p:cNvSpPr txBox="1">
            <a:spLocks noChangeArrowheads="1"/>
          </p:cNvSpPr>
          <p:nvPr/>
        </p:nvSpPr>
        <p:spPr bwMode="auto">
          <a:xfrm>
            <a:off x="4495801" y="5867400"/>
            <a:ext cx="5064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charset="0"/>
                <a:cs typeface="Arial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>
                <a:solidFill>
                  <a:srgbClr val="000000"/>
                </a:solidFill>
              </a:rPr>
              <a:t>w</a:t>
            </a:r>
            <a:r>
              <a:rPr lang="en-US" altLang="en-US" sz="2400" b="1" baseline="-25000">
                <a:solidFill>
                  <a:srgbClr val="000000"/>
                </a:solidFill>
              </a:rPr>
              <a:t>0</a:t>
            </a:r>
            <a:endParaRPr lang="en-US" altLang="en-US" sz="2400" b="1">
              <a:solidFill>
                <a:srgbClr val="000000"/>
              </a:solidFill>
            </a:endParaRPr>
          </a:p>
        </p:txBody>
      </p:sp>
      <p:sp>
        <p:nvSpPr>
          <p:cNvPr id="10263" name="Text Box 23"/>
          <p:cNvSpPr txBox="1">
            <a:spLocks noChangeArrowheads="1"/>
          </p:cNvSpPr>
          <p:nvPr/>
        </p:nvSpPr>
        <p:spPr bwMode="auto">
          <a:xfrm>
            <a:off x="1627188" y="1414112"/>
            <a:ext cx="8112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charset="0"/>
                <a:cs typeface="Arial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dirty="0">
                <a:solidFill>
                  <a:srgbClr val="000000"/>
                </a:solidFill>
              </a:rPr>
              <a:t>E(</a:t>
            </a:r>
            <a:r>
              <a:rPr lang="en-US" altLang="en-US" sz="2400" b="1" u="sng" dirty="0">
                <a:solidFill>
                  <a:srgbClr val="000000"/>
                </a:solidFill>
              </a:rPr>
              <a:t>w</a:t>
            </a:r>
            <a:r>
              <a:rPr lang="en-US" altLang="en-US" sz="2400" b="1" dirty="0">
                <a:solidFill>
                  <a:srgbClr val="000000"/>
                </a:solidFill>
              </a:rPr>
              <a:t>)</a:t>
            </a:r>
          </a:p>
        </p:txBody>
      </p:sp>
      <p:sp>
        <p:nvSpPr>
          <p:cNvPr id="10264" name="Oval 24"/>
          <p:cNvSpPr>
            <a:spLocks noChangeArrowheads="1"/>
          </p:cNvSpPr>
          <p:nvPr/>
        </p:nvSpPr>
        <p:spPr bwMode="auto">
          <a:xfrm>
            <a:off x="6248400" y="3048000"/>
            <a:ext cx="152400" cy="1524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imes New Roman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charset="0"/>
                <a:cs typeface="Arial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2400">
              <a:solidFill>
                <a:srgbClr val="000000"/>
              </a:solidFill>
            </a:endParaRPr>
          </a:p>
        </p:txBody>
      </p:sp>
      <p:sp>
        <p:nvSpPr>
          <p:cNvPr id="10265" name="Line 25"/>
          <p:cNvSpPr>
            <a:spLocks noChangeShapeType="1"/>
          </p:cNvSpPr>
          <p:nvPr/>
        </p:nvSpPr>
        <p:spPr bwMode="auto">
          <a:xfrm flipV="1">
            <a:off x="3200400" y="4648200"/>
            <a:ext cx="3048000" cy="1219200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10266" name="Line 26"/>
          <p:cNvSpPr>
            <a:spLocks noChangeShapeType="1"/>
          </p:cNvSpPr>
          <p:nvPr/>
        </p:nvSpPr>
        <p:spPr bwMode="auto">
          <a:xfrm>
            <a:off x="5638800" y="4419600"/>
            <a:ext cx="685800" cy="228600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10267" name="Line 27"/>
          <p:cNvSpPr>
            <a:spLocks noChangeShapeType="1"/>
          </p:cNvSpPr>
          <p:nvPr/>
        </p:nvSpPr>
        <p:spPr bwMode="auto">
          <a:xfrm flipH="1">
            <a:off x="6248400" y="3200400"/>
            <a:ext cx="76200" cy="1447800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10268" name="Line 28"/>
          <p:cNvSpPr>
            <a:spLocks noChangeShapeType="1"/>
          </p:cNvSpPr>
          <p:nvPr/>
        </p:nvSpPr>
        <p:spPr bwMode="auto">
          <a:xfrm flipH="1">
            <a:off x="5791200" y="3200400"/>
            <a:ext cx="457200" cy="533400"/>
          </a:xfrm>
          <a:prstGeom prst="line">
            <a:avLst/>
          </a:prstGeom>
          <a:noFill/>
          <a:ln w="5715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10269" name="Oval 29"/>
          <p:cNvSpPr>
            <a:spLocks noChangeArrowheads="1"/>
          </p:cNvSpPr>
          <p:nvPr/>
        </p:nvSpPr>
        <p:spPr bwMode="auto">
          <a:xfrm>
            <a:off x="5638800" y="3657600"/>
            <a:ext cx="152400" cy="1524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imes New Roman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charset="0"/>
                <a:cs typeface="Arial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2400">
              <a:solidFill>
                <a:srgbClr val="000000"/>
              </a:solidFill>
            </a:endParaRPr>
          </a:p>
        </p:txBody>
      </p:sp>
      <p:sp>
        <p:nvSpPr>
          <p:cNvPr id="10270" name="Line 30"/>
          <p:cNvSpPr>
            <a:spLocks noChangeShapeType="1"/>
          </p:cNvSpPr>
          <p:nvPr/>
        </p:nvSpPr>
        <p:spPr bwMode="auto">
          <a:xfrm flipH="1">
            <a:off x="5638800" y="3810000"/>
            <a:ext cx="76200" cy="838200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10271" name="Line 31"/>
          <p:cNvSpPr>
            <a:spLocks noChangeShapeType="1"/>
          </p:cNvSpPr>
          <p:nvPr/>
        </p:nvSpPr>
        <p:spPr bwMode="auto">
          <a:xfrm>
            <a:off x="5410200" y="4495800"/>
            <a:ext cx="228600" cy="76200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10272" name="Line 32"/>
          <p:cNvSpPr>
            <a:spLocks noChangeShapeType="1"/>
          </p:cNvSpPr>
          <p:nvPr/>
        </p:nvSpPr>
        <p:spPr bwMode="auto">
          <a:xfrm flipV="1">
            <a:off x="2819400" y="4572000"/>
            <a:ext cx="2819400" cy="1143000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10273" name="Line 33"/>
          <p:cNvSpPr>
            <a:spLocks noChangeShapeType="1"/>
          </p:cNvSpPr>
          <p:nvPr/>
        </p:nvSpPr>
        <p:spPr bwMode="auto">
          <a:xfrm flipH="1" flipV="1">
            <a:off x="6324600" y="4648200"/>
            <a:ext cx="990600" cy="76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10274" name="Text Box 34"/>
          <p:cNvSpPr txBox="1">
            <a:spLocks noChangeArrowheads="1"/>
          </p:cNvSpPr>
          <p:nvPr/>
        </p:nvSpPr>
        <p:spPr bwMode="auto">
          <a:xfrm>
            <a:off x="7391401" y="4568826"/>
            <a:ext cx="2388795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charset="0"/>
                <a:cs typeface="Arial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>
                <a:solidFill>
                  <a:srgbClr val="000000"/>
                </a:solidFill>
              </a:rPr>
              <a:t>Original point in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>
                <a:solidFill>
                  <a:srgbClr val="000000"/>
                </a:solidFill>
              </a:rPr>
              <a:t>weight space</a:t>
            </a:r>
          </a:p>
        </p:txBody>
      </p:sp>
      <p:sp>
        <p:nvSpPr>
          <p:cNvPr id="10275" name="Line 35"/>
          <p:cNvSpPr>
            <a:spLocks noChangeShapeType="1"/>
          </p:cNvSpPr>
          <p:nvPr/>
        </p:nvSpPr>
        <p:spPr bwMode="auto">
          <a:xfrm flipH="1" flipV="1">
            <a:off x="5638800" y="4648200"/>
            <a:ext cx="457200" cy="914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10276" name="Text Box 36"/>
          <p:cNvSpPr txBox="1">
            <a:spLocks noChangeArrowheads="1"/>
          </p:cNvSpPr>
          <p:nvPr/>
        </p:nvSpPr>
        <p:spPr bwMode="auto">
          <a:xfrm>
            <a:off x="6096001" y="5486401"/>
            <a:ext cx="1861407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charset="0"/>
                <a:cs typeface="Arial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>
                <a:solidFill>
                  <a:srgbClr val="000000"/>
                </a:solidFill>
              </a:rPr>
              <a:t>New point in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>
                <a:solidFill>
                  <a:srgbClr val="000000"/>
                </a:solidFill>
              </a:rPr>
              <a:t>weight space</a:t>
            </a:r>
          </a:p>
        </p:txBody>
      </p:sp>
    </p:spTree>
    <p:extLst>
      <p:ext uri="{BB962C8B-B14F-4D97-AF65-F5344CB8AC3E}">
        <p14:creationId xmlns:p14="http://schemas.microsoft.com/office/powerpoint/2010/main" val="9397118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3" descr="multiple minima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8988" y="3581400"/>
            <a:ext cx="5357812" cy="2789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59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400" dirty="0"/>
              <a:t>Problems:</a:t>
            </a:r>
          </a:p>
          <a:p>
            <a:pPr lvl="1"/>
            <a:r>
              <a:rPr lang="en-US" altLang="en-US" sz="2400" dirty="0"/>
              <a:t>Choosing step size (learning rate)</a:t>
            </a:r>
          </a:p>
          <a:p>
            <a:pPr lvl="2"/>
            <a:r>
              <a:rPr lang="en-US" altLang="en-US" sz="2000" dirty="0"/>
              <a:t> too small </a:t>
            </a:r>
            <a:r>
              <a:rPr lang="en-US" altLang="en-US" sz="2000" dirty="0">
                <a:sym typeface="Symbol" pitchFamily="18" charset="2"/>
              </a:rPr>
              <a:t> </a:t>
            </a:r>
            <a:r>
              <a:rPr lang="en-US" altLang="en-US" sz="2000" dirty="0"/>
              <a:t>convergence is slow and inefficient</a:t>
            </a:r>
          </a:p>
          <a:p>
            <a:pPr lvl="2"/>
            <a:r>
              <a:rPr lang="en-US" altLang="en-US" sz="2000" dirty="0"/>
              <a:t> too large </a:t>
            </a:r>
            <a:r>
              <a:rPr lang="en-US" altLang="en-US" sz="2000" dirty="0">
                <a:sym typeface="Symbol" pitchFamily="18" charset="2"/>
              </a:rPr>
              <a:t> may not converge</a:t>
            </a:r>
          </a:p>
          <a:p>
            <a:pPr lvl="1"/>
            <a:r>
              <a:rPr lang="en-US" altLang="en-US" sz="2400" dirty="0">
                <a:sym typeface="Symbol" pitchFamily="18" charset="2"/>
              </a:rPr>
              <a:t>Can get stuck on “flat” areas of function</a:t>
            </a:r>
          </a:p>
          <a:p>
            <a:pPr lvl="1"/>
            <a:r>
              <a:rPr lang="en-US" altLang="en-US" sz="2400" dirty="0">
                <a:sym typeface="Symbol" pitchFamily="18" charset="2"/>
              </a:rPr>
              <a:t>Easily trapped in local minima</a:t>
            </a:r>
          </a:p>
          <a:p>
            <a:pPr lvl="1"/>
            <a:endParaRPr lang="en-US" altLang="en-US" sz="2400" dirty="0"/>
          </a:p>
        </p:txBody>
      </p:sp>
      <p:sp>
        <p:nvSpPr>
          <p:cNvPr id="19460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Gradient descent optimization</a:t>
            </a:r>
          </a:p>
        </p:txBody>
      </p:sp>
      <p:pic>
        <p:nvPicPr>
          <p:cNvPr id="5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3131" y="1370721"/>
            <a:ext cx="2743956" cy="20582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398264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Convergence Curves</a:t>
            </a:r>
          </a:p>
        </p:txBody>
      </p:sp>
      <p:pic>
        <p:nvPicPr>
          <p:cNvPr id="614403" name="Picture 3" descr="convergence_plot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33600" y="1790700"/>
            <a:ext cx="5562600" cy="4762500"/>
          </a:xfrm>
          <a:prstGeom prst="rect">
            <a:avLst/>
          </a:prstGeom>
          <a:noFill/>
        </p:spPr>
      </p:pic>
      <p:sp>
        <p:nvSpPr>
          <p:cNvPr id="614407" name="Rectangle 7"/>
          <p:cNvSpPr>
            <a:spLocks noGrp="1" noChangeArrowheads="1"/>
          </p:cNvSpPr>
          <p:nvPr>
            <p:ph type="body" sz="half" idx="2"/>
          </p:nvPr>
        </p:nvSpPr>
        <p:spPr>
          <a:xfrm>
            <a:off x="7620000" y="2370138"/>
            <a:ext cx="2590800" cy="3802062"/>
          </a:xfrm>
        </p:spPr>
        <p:txBody>
          <a:bodyPr/>
          <a:lstStyle/>
          <a:p>
            <a:r>
              <a:rPr lang="en-US" sz="1800">
                <a:solidFill>
                  <a:srgbClr val="3366FF"/>
                </a:solidFill>
              </a:rPr>
              <a:t>For the batch method, the training MSE is initially large due to uninformed initialization</a:t>
            </a:r>
          </a:p>
          <a:p>
            <a:endParaRPr lang="en-US" sz="1800">
              <a:solidFill>
                <a:srgbClr val="3366FF"/>
              </a:solidFill>
            </a:endParaRPr>
          </a:p>
          <a:p>
            <a:r>
              <a:rPr lang="en-US" sz="1800">
                <a:solidFill>
                  <a:srgbClr val="3366FF"/>
                </a:solidFill>
              </a:rPr>
              <a:t>In the online update, N updates for every epoch reduces MSE to a much smaller value.</a:t>
            </a:r>
          </a:p>
          <a:p>
            <a:endParaRPr lang="en-US" sz="1800">
              <a:solidFill>
                <a:srgbClr val="3366FF"/>
              </a:solidFill>
            </a:endParaRPr>
          </a:p>
        </p:txBody>
      </p:sp>
      <p:sp>
        <p:nvSpPr>
          <p:cNvPr id="10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6629400"/>
            <a:ext cx="2133600" cy="457200"/>
          </a:xfrm>
        </p:spPr>
        <p:txBody>
          <a:bodyPr/>
          <a:lstStyle/>
          <a:p>
            <a:fld id="{1A30F549-F879-4053-8685-4286A63136EA}" type="slidenum">
              <a:rPr lang="en-US" altLang="en-US" smtClean="0"/>
              <a:pPr/>
              <a:t>29</a:t>
            </a:fld>
            <a:endParaRPr lang="en-US" altLang="en-US" dirty="0"/>
          </a:p>
        </p:txBody>
      </p:sp>
      <p:sp>
        <p:nvSpPr>
          <p:cNvPr id="11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648200" y="6629400"/>
            <a:ext cx="2895600" cy="457200"/>
          </a:xfrm>
        </p:spPr>
        <p:txBody>
          <a:bodyPr/>
          <a:lstStyle/>
          <a:p>
            <a:r>
              <a:rPr lang="en-US" altLang="zh-CN" dirty="0"/>
              <a:t>© Eric Xing @ CMU, 2006-2011</a:t>
            </a:r>
            <a:endParaRPr lang="en-US" altLang="en-US" dirty="0"/>
          </a:p>
        </p:txBody>
      </p:sp>
      <p:sp>
        <p:nvSpPr>
          <p:cNvPr id="1073154" name="Comment 2"/>
          <p:cNvSpPr>
            <a:spLocks noRot="1" noChangeAspect="1" noEditPoints="1" noChangeArrowheads="1" noChangeShapeType="1" noTextEdit="1"/>
          </p:cNvSpPr>
          <p:nvPr/>
        </p:nvSpPr>
        <p:spPr bwMode="auto">
          <a:xfrm>
            <a:off x="2811464" y="2497138"/>
            <a:ext cx="9525" cy="6350"/>
          </a:xfrm>
          <a:custGeom>
            <a:avLst/>
            <a:gdLst>
              <a:gd name="T0" fmla="+- 0 3576 3576"/>
              <a:gd name="T1" fmla="*/ T0 w 28"/>
              <a:gd name="T2" fmla="+- 0 6952 6936"/>
              <a:gd name="T3" fmla="*/ 6952 h 17"/>
              <a:gd name="T4" fmla="+- 0 3586 3576"/>
              <a:gd name="T5" fmla="*/ T4 w 28"/>
              <a:gd name="T6" fmla="+- 0 6941 6936"/>
              <a:gd name="T7" fmla="*/ 6941 h 17"/>
              <a:gd name="T8" fmla="+- 0 3591 3576"/>
              <a:gd name="T9" fmla="*/ T8 w 28"/>
              <a:gd name="T10" fmla="+- 0 6937 6936"/>
              <a:gd name="T11" fmla="*/ 6937 h 17"/>
              <a:gd name="T12" fmla="+- 0 3603 3576"/>
              <a:gd name="T13" fmla="*/ T12 w 28"/>
              <a:gd name="T14" fmla="+- 0 6936 6936"/>
              <a:gd name="T15" fmla="*/ 6936 h 17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8" h="17" extrusionOk="0">
                <a:moveTo>
                  <a:pt x="0" y="16"/>
                </a:moveTo>
                <a:cubicBezTo>
                  <a:pt x="10" y="5"/>
                  <a:pt x="15" y="1"/>
                  <a:pt x="27" y="0"/>
                </a:cubicBezTo>
              </a:path>
            </a:pathLst>
          </a:custGeom>
          <a:noFill/>
          <a:ln w="19050" cap="rnd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667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/>
          <p:nvPr/>
        </p:nvSpPr>
        <p:spPr>
          <a:xfrm>
            <a:off x="2519481" y="1914008"/>
            <a:ext cx="7166322" cy="38915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>
              <a:spcBef>
                <a:spcPts val="2672"/>
              </a:spcBef>
              <a:defRPr sz="1800"/>
            </a:pPr>
            <a:r>
              <a:rPr sz="1617" dirty="0"/>
              <a:t>We need to parallelize data operations but it’s too costly &amp; complex ...</a:t>
            </a:r>
          </a:p>
          <a:p>
            <a:pPr>
              <a:spcBef>
                <a:spcPts val="2672"/>
              </a:spcBef>
              <a:defRPr sz="1800"/>
            </a:pPr>
            <a:r>
              <a:rPr sz="1617" dirty="0"/>
              <a:t>The business can’t get access to all the relevant data, we need external data...</a:t>
            </a:r>
          </a:p>
          <a:p>
            <a:pPr>
              <a:spcBef>
                <a:spcPts val="2672"/>
              </a:spcBef>
              <a:defRPr sz="1800"/>
            </a:pPr>
            <a:r>
              <a:rPr sz="1617" dirty="0"/>
              <a:t>We can’t match customer master data to live customer interactions...</a:t>
            </a:r>
          </a:p>
          <a:p>
            <a:pPr>
              <a:spcBef>
                <a:spcPts val="2672"/>
              </a:spcBef>
              <a:defRPr sz="1800"/>
            </a:pPr>
            <a:r>
              <a:rPr sz="1617" dirty="0"/>
              <a:t>We can’t just force everything into a star-schema...</a:t>
            </a:r>
          </a:p>
          <a:p>
            <a:pPr>
              <a:spcBef>
                <a:spcPts val="2672"/>
              </a:spcBef>
              <a:defRPr sz="1800"/>
            </a:pPr>
            <a:r>
              <a:rPr sz="1617" dirty="0"/>
              <a:t>These BI reports and charts don’t tell us anything we didn’t know...</a:t>
            </a:r>
          </a:p>
          <a:p>
            <a:pPr>
              <a:spcBef>
                <a:spcPts val="2672"/>
              </a:spcBef>
              <a:defRPr sz="1800"/>
            </a:pPr>
            <a:r>
              <a:rPr sz="1617" dirty="0"/>
              <a:t>We are missing the ETL window, the data we needed didn’t arrive on time...</a:t>
            </a:r>
          </a:p>
          <a:p>
            <a:pPr>
              <a:spcBef>
                <a:spcPts val="2672"/>
              </a:spcBef>
              <a:defRPr sz="1800"/>
            </a:pPr>
            <a:r>
              <a:rPr sz="1617" dirty="0"/>
              <a:t>We can’t predict with confidence if we can’t explore data &amp; develop our own models</a:t>
            </a:r>
          </a:p>
        </p:txBody>
      </p:sp>
      <p:sp>
        <p:nvSpPr>
          <p:cNvPr id="53" name="Shape 53"/>
          <p:cNvSpPr/>
          <p:nvPr/>
        </p:nvSpPr>
        <p:spPr>
          <a:xfrm>
            <a:off x="5180280" y="659457"/>
            <a:ext cx="1767600" cy="5265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>
                <a:solidFill>
                  <a:srgbClr val="C82506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953"/>
              <a:t>PROBLEMS</a:t>
            </a:r>
          </a:p>
        </p:txBody>
      </p:sp>
    </p:spTree>
    <p:extLst>
      <p:ext uri="{BB962C8B-B14F-4D97-AF65-F5344CB8AC3E}">
        <p14:creationId xmlns:p14="http://schemas.microsoft.com/office/powerpoint/2010/main" val="3565110070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5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>
                <a:latin typeface="Arial" charset="0"/>
              </a:rPr>
              <a:t>0</a:t>
            </a:r>
            <a:r>
              <a:rPr lang="en-GB" baseline="30000">
                <a:latin typeface="Arial" charset="0"/>
              </a:rPr>
              <a:t>th</a:t>
            </a:r>
            <a:r>
              <a:rPr lang="en-GB">
                <a:latin typeface="Arial" charset="0"/>
              </a:rPr>
              <a:t> Order Polynomial</a:t>
            </a:r>
          </a:p>
        </p:txBody>
      </p:sp>
      <p:pic>
        <p:nvPicPr>
          <p:cNvPr id="103426" name="Content Placeholder 3" descr="Figure1.4a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324225" y="1800225"/>
            <a:ext cx="5334000" cy="3962400"/>
          </a:xfrm>
        </p:spPr>
      </p:pic>
      <p:sp>
        <p:nvSpPr>
          <p:cNvPr id="103427" name="TextBox 2"/>
          <p:cNvSpPr txBox="1">
            <a:spLocks noChangeArrowheads="1"/>
          </p:cNvSpPr>
          <p:nvPr/>
        </p:nvSpPr>
        <p:spPr bwMode="auto">
          <a:xfrm>
            <a:off x="8305800" y="6324600"/>
            <a:ext cx="7048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/>
              <a:t>n=10</a:t>
            </a:r>
          </a:p>
        </p:txBody>
      </p:sp>
    </p:spTree>
    <p:extLst>
      <p:ext uri="{BB962C8B-B14F-4D97-AF65-F5344CB8AC3E}">
        <p14:creationId xmlns:p14="http://schemas.microsoft.com/office/powerpoint/2010/main" val="37582320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49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>
                <a:latin typeface="Arial" charset="0"/>
              </a:rPr>
              <a:t>1</a:t>
            </a:r>
            <a:r>
              <a:rPr lang="en-GB" baseline="30000">
                <a:latin typeface="Arial" charset="0"/>
              </a:rPr>
              <a:t>st</a:t>
            </a:r>
            <a:r>
              <a:rPr lang="en-GB">
                <a:latin typeface="Arial" charset="0"/>
              </a:rPr>
              <a:t> Order Polynomial</a:t>
            </a:r>
          </a:p>
        </p:txBody>
      </p:sp>
      <p:pic>
        <p:nvPicPr>
          <p:cNvPr id="104450" name="Content Placeholder 3" descr="Figure1.4b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324225" y="1800225"/>
            <a:ext cx="5334000" cy="3962400"/>
          </a:xfrm>
        </p:spPr>
      </p:pic>
    </p:spTree>
    <p:extLst>
      <p:ext uri="{BB962C8B-B14F-4D97-AF65-F5344CB8AC3E}">
        <p14:creationId xmlns:p14="http://schemas.microsoft.com/office/powerpoint/2010/main" val="18368845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3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>
                <a:latin typeface="Arial" charset="0"/>
              </a:rPr>
              <a:t>3</a:t>
            </a:r>
            <a:r>
              <a:rPr lang="en-GB" baseline="30000">
                <a:latin typeface="Arial" charset="0"/>
              </a:rPr>
              <a:t>rd</a:t>
            </a:r>
            <a:r>
              <a:rPr lang="en-GB">
                <a:latin typeface="Arial" charset="0"/>
              </a:rPr>
              <a:t> Order Polynomial</a:t>
            </a:r>
          </a:p>
        </p:txBody>
      </p:sp>
      <p:pic>
        <p:nvPicPr>
          <p:cNvPr id="105474" name="Content Placeholder 3" descr="Figure1.4c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324225" y="1800225"/>
            <a:ext cx="5334000" cy="3962400"/>
          </a:xfrm>
        </p:spPr>
      </p:pic>
    </p:spTree>
    <p:extLst>
      <p:ext uri="{BB962C8B-B14F-4D97-AF65-F5344CB8AC3E}">
        <p14:creationId xmlns:p14="http://schemas.microsoft.com/office/powerpoint/2010/main" val="40075190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7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>
                <a:latin typeface="Arial" charset="0"/>
              </a:rPr>
              <a:t>9</a:t>
            </a:r>
            <a:r>
              <a:rPr lang="en-GB" baseline="30000">
                <a:latin typeface="Arial" charset="0"/>
              </a:rPr>
              <a:t>th</a:t>
            </a:r>
            <a:r>
              <a:rPr lang="en-GB">
                <a:latin typeface="Arial" charset="0"/>
              </a:rPr>
              <a:t> Order Polynomial</a:t>
            </a:r>
          </a:p>
        </p:txBody>
      </p:sp>
      <p:pic>
        <p:nvPicPr>
          <p:cNvPr id="106498" name="Content Placeholder 3" descr="Figure1.4d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324226" y="1800226"/>
            <a:ext cx="5330825" cy="3959225"/>
          </a:xfrm>
        </p:spPr>
      </p:pic>
    </p:spTree>
    <p:extLst>
      <p:ext uri="{BB962C8B-B14F-4D97-AF65-F5344CB8AC3E}">
        <p14:creationId xmlns:p14="http://schemas.microsoft.com/office/powerpoint/2010/main" val="31220969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1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>
                <a:latin typeface="Arial" charset="0"/>
              </a:rPr>
              <a:t>Over-fitting</a:t>
            </a:r>
          </a:p>
        </p:txBody>
      </p:sp>
      <p:pic>
        <p:nvPicPr>
          <p:cNvPr id="107522" name="Content Placeholder 3" descr="Figure1.5.jp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200401" y="1447801"/>
            <a:ext cx="5254625" cy="3833813"/>
          </a:xfrm>
        </p:spPr>
      </p:pic>
      <p:sp>
        <p:nvSpPr>
          <p:cNvPr id="107523" name="TextBox 4"/>
          <p:cNvSpPr txBox="1">
            <a:spLocks noChangeArrowheads="1"/>
          </p:cNvSpPr>
          <p:nvPr/>
        </p:nvSpPr>
        <p:spPr bwMode="auto">
          <a:xfrm>
            <a:off x="2743200" y="5486401"/>
            <a:ext cx="48768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GB"/>
              <a:t>Root-Mean-Square (RMS) Error:</a:t>
            </a:r>
          </a:p>
        </p:txBody>
      </p:sp>
      <p:pic>
        <p:nvPicPr>
          <p:cNvPr id="107524" name="Picture 6" descr="TP_tmp.emf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6200" y="5562600"/>
            <a:ext cx="2446338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331542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5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>
                <a:latin typeface="Arial" charset="0"/>
              </a:rPr>
              <a:t>Polynomial Coefficients   </a:t>
            </a:r>
            <a:endParaRPr lang="en-GB">
              <a:latin typeface="cmmi10" charset="0"/>
            </a:endParaRPr>
          </a:p>
        </p:txBody>
      </p:sp>
      <p:pic>
        <p:nvPicPr>
          <p:cNvPr id="108546" name="Picture 3" descr="TP_tmp.emf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0189" y="1600201"/>
            <a:ext cx="6715125" cy="4232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37379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hlinkClick r:id="rId2"/>
          </p:cNvPr>
          <p:cNvSpPr/>
          <p:nvPr/>
        </p:nvSpPr>
        <p:spPr>
          <a:xfrm>
            <a:off x="2273643" y="6277366"/>
            <a:ext cx="68703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dirty="0">
                <a:hlinkClick r:id="rId2"/>
              </a:rPr>
              <a:t>https://mpra.ub.uni-muenchen.de/69383/1/MPRA_paper_69383.pdf</a:t>
            </a:r>
            <a:endParaRPr lang="tr-TR" dirty="0"/>
          </a:p>
        </p:txBody>
      </p:sp>
      <p:sp>
        <p:nvSpPr>
          <p:cNvPr id="7" name="Rectangle 6"/>
          <p:cNvSpPr/>
          <p:nvPr/>
        </p:nvSpPr>
        <p:spPr>
          <a:xfrm>
            <a:off x="2710249" y="181402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Fukushima: The Failure of Predictive Models </a:t>
            </a:r>
            <a:r>
              <a:rPr lang="tr-TR" dirty="0"/>
              <a:t>by </a:t>
            </a:r>
            <a:r>
              <a:rPr lang="en-US" dirty="0"/>
              <a:t>Brian Stacey Southern New Hampshire University </a:t>
            </a:r>
            <a:r>
              <a:rPr lang="tr-TR" dirty="0"/>
              <a:t>,</a:t>
            </a:r>
            <a:r>
              <a:rPr lang="en-US" dirty="0"/>
              <a:t>1 April 2015 </a:t>
            </a:r>
            <a:endParaRPr lang="tr-TR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089" y="1778214"/>
            <a:ext cx="4838700" cy="27241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5027" y="1778214"/>
            <a:ext cx="4419600" cy="279082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15330" y="4720451"/>
            <a:ext cx="350108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The plant was designed to withstand a maximum earthquake of 8.6 magnitude, and a tsunami as high as 5.7 meters</a:t>
            </a:r>
            <a:endParaRPr lang="tr-TR" dirty="0"/>
          </a:p>
        </p:txBody>
      </p:sp>
      <p:sp>
        <p:nvSpPr>
          <p:cNvPr id="11" name="Rectangle 10"/>
          <p:cNvSpPr/>
          <p:nvPr/>
        </p:nvSpPr>
        <p:spPr>
          <a:xfrm>
            <a:off x="3950043" y="4858950"/>
            <a:ext cx="361641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The earthquake on March 11, 2011 measured 9.0 and resulted in a &gt;14 meter high tsunami.</a:t>
            </a:r>
            <a:endParaRPr lang="tr-TR" dirty="0"/>
          </a:p>
        </p:txBody>
      </p:sp>
      <p:sp>
        <p:nvSpPr>
          <p:cNvPr id="12" name="Rectangle 11"/>
          <p:cNvSpPr/>
          <p:nvPr/>
        </p:nvSpPr>
        <p:spPr>
          <a:xfrm>
            <a:off x="7685902" y="4858950"/>
            <a:ext cx="291619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 magnitude 9 earthquake is about 70 times more likely than predicted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321378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Stochastic gradient descent</a:t>
            </a: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00987540"/>
              </p:ext>
            </p:extLst>
          </p:nvPr>
        </p:nvGraphicFramePr>
        <p:xfrm>
          <a:off x="391885" y="1990114"/>
          <a:ext cx="1692275" cy="366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82" name="Equation" r:id="rId3" imgW="1054080" imgH="228600" progId="Equation.3">
                  <p:embed/>
                </p:oleObj>
              </mc:Choice>
              <mc:Fallback>
                <p:oleObj name="Equation" r:id="rId3" imgW="105408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1885" y="1990114"/>
                        <a:ext cx="1692275" cy="3667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391885" y="1497671"/>
            <a:ext cx="10551799" cy="492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tr-TR" altLang="tr-TR" sz="1200" dirty="0">
                <a:solidFill>
                  <a:srgbClr val="666666"/>
                </a:solidFill>
                <a:latin typeface="Raleway"/>
              </a:rPr>
              <a:t>Batch gradient descent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r-TR" altLang="tr-TR" sz="12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Raleway"/>
              </a:rPr>
              <a:t>Vanilla gradient descent, aka batch gradient descent, computes the gradient of the cost function w.r.t. to the parameters </a:t>
            </a:r>
            <a:r>
              <a:rPr kumimoji="0" lang="tr-TR" altLang="tr-TR" sz="14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MathJax_Math-italic"/>
              </a:rPr>
              <a:t>θ</a:t>
            </a:r>
            <a:r>
              <a:rPr kumimoji="0" lang="tr-TR" altLang="tr-TR" sz="12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inherit"/>
              </a:rPr>
              <a:t>θ</a:t>
            </a:r>
            <a:r>
              <a:rPr kumimoji="0" lang="tr-TR" altLang="tr-TR" sz="12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Raleway"/>
              </a:rPr>
              <a:t> for the entire training dataset:</a:t>
            </a:r>
            <a:endParaRPr kumimoji="0" lang="tr-TR" altLang="tr-T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391885" y="2497185"/>
            <a:ext cx="5971269" cy="553998"/>
          </a:xfrm>
          <a:prstGeom prst="rect">
            <a:avLst/>
          </a:prstGeom>
          <a:solidFill>
            <a:srgbClr val="F5F2F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r-TR" altLang="tr-TR" sz="1200" b="0" i="0" u="none" strike="noStrike" cap="none" normalizeH="0" baseline="0" dirty="0">
                <a:ln>
                  <a:noFill/>
                </a:ln>
                <a:solidFill>
                  <a:srgbClr val="0077AA"/>
                </a:solidFill>
                <a:effectLst/>
                <a:latin typeface="inherit"/>
                <a:cs typeface="Consolas" panose="020B0609020204030204" pitchFamily="49" charset="0"/>
              </a:rPr>
              <a:t>for</a:t>
            </a:r>
            <a:r>
              <a:rPr kumimoji="0" lang="tr-TR" altLang="tr-T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i </a:t>
            </a:r>
            <a:r>
              <a:rPr kumimoji="0" lang="tr-TR" altLang="tr-TR" sz="1200" b="0" i="0" u="none" strike="noStrike" cap="none" normalizeH="0" baseline="0" dirty="0">
                <a:ln>
                  <a:noFill/>
                </a:ln>
                <a:solidFill>
                  <a:srgbClr val="0077AA"/>
                </a:solidFill>
                <a:effectLst/>
                <a:latin typeface="inherit"/>
                <a:cs typeface="Consolas" panose="020B0609020204030204" pitchFamily="49" charset="0"/>
              </a:rPr>
              <a:t>in</a:t>
            </a:r>
            <a:r>
              <a:rPr kumimoji="0" lang="tr-TR" altLang="tr-T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range</a:t>
            </a:r>
            <a:r>
              <a:rPr kumimoji="0" lang="tr-TR" altLang="tr-TR" sz="12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inherit"/>
                <a:cs typeface="Consolas" panose="020B0609020204030204" pitchFamily="49" charset="0"/>
              </a:rPr>
              <a:t>(</a:t>
            </a:r>
            <a:r>
              <a:rPr kumimoji="0" lang="tr-TR" altLang="tr-T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nb_epochs</a:t>
            </a:r>
            <a:r>
              <a:rPr kumimoji="0" lang="tr-TR" altLang="tr-TR" sz="12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inherit"/>
                <a:cs typeface="Consolas" panose="020B0609020204030204" pitchFamily="49" charset="0"/>
              </a:rPr>
              <a:t>):</a:t>
            </a:r>
            <a:r>
              <a:rPr kumimoji="0" lang="tr-TR" altLang="tr-T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tr-TR" altLang="tr-TR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tr-TR" altLang="tr-T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params_grad </a:t>
            </a:r>
            <a:r>
              <a:rPr kumimoji="0" lang="tr-TR" altLang="tr-TR" sz="1200" b="0" i="0" u="none" strike="noStrike" cap="none" normalizeH="0" baseline="0" dirty="0">
                <a:ln>
                  <a:noFill/>
                </a:ln>
                <a:solidFill>
                  <a:srgbClr val="A67F59"/>
                </a:solidFill>
                <a:effectLst/>
                <a:latin typeface="inherit"/>
                <a:cs typeface="Consolas" panose="020B0609020204030204" pitchFamily="49" charset="0"/>
              </a:rPr>
              <a:t>=</a:t>
            </a:r>
            <a:r>
              <a:rPr kumimoji="0" lang="tr-TR" altLang="tr-T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evaluate_gradient</a:t>
            </a:r>
            <a:r>
              <a:rPr kumimoji="0" lang="tr-TR" altLang="tr-TR" sz="12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inherit"/>
                <a:cs typeface="Consolas" panose="020B0609020204030204" pitchFamily="49" charset="0"/>
              </a:rPr>
              <a:t>(</a:t>
            </a:r>
            <a:r>
              <a:rPr kumimoji="0" lang="tr-TR" altLang="tr-T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loss_function</a:t>
            </a:r>
            <a:r>
              <a:rPr kumimoji="0" lang="tr-TR" altLang="tr-TR" sz="12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inherit"/>
                <a:cs typeface="Consolas" panose="020B0609020204030204" pitchFamily="49" charset="0"/>
              </a:rPr>
              <a:t>,</a:t>
            </a:r>
            <a:r>
              <a:rPr kumimoji="0" lang="tr-TR" altLang="tr-T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data</a:t>
            </a:r>
            <a:r>
              <a:rPr kumimoji="0" lang="tr-TR" altLang="tr-TR" sz="12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inherit"/>
                <a:cs typeface="Consolas" panose="020B0609020204030204" pitchFamily="49" charset="0"/>
              </a:rPr>
              <a:t>,</a:t>
            </a:r>
            <a:r>
              <a:rPr kumimoji="0" lang="tr-TR" altLang="tr-T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params</a:t>
            </a:r>
            <a:r>
              <a:rPr kumimoji="0" lang="tr-TR" altLang="tr-TR" sz="12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inherit"/>
                <a:cs typeface="Consolas" panose="020B0609020204030204" pitchFamily="49" charset="0"/>
              </a:rPr>
              <a:t>)</a:t>
            </a:r>
            <a:r>
              <a:rPr kumimoji="0" lang="tr-TR" altLang="tr-T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tr-TR" altLang="tr-TR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tr-TR" altLang="tr-T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params </a:t>
            </a:r>
            <a:r>
              <a:rPr kumimoji="0" lang="tr-TR" altLang="tr-TR" sz="1200" b="0" i="0" u="none" strike="noStrike" cap="none" normalizeH="0" baseline="0" dirty="0">
                <a:ln>
                  <a:noFill/>
                </a:ln>
                <a:solidFill>
                  <a:srgbClr val="A67F59"/>
                </a:solidFill>
                <a:effectLst/>
                <a:latin typeface="inherit"/>
                <a:cs typeface="Consolas" panose="020B0609020204030204" pitchFamily="49" charset="0"/>
              </a:rPr>
              <a:t>=</a:t>
            </a:r>
            <a:r>
              <a:rPr kumimoji="0" lang="tr-TR" altLang="tr-T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params </a:t>
            </a:r>
            <a:r>
              <a:rPr kumimoji="0" lang="tr-TR" altLang="tr-TR" sz="1200" b="0" i="0" u="none" strike="noStrike" cap="none" normalizeH="0" baseline="0" dirty="0">
                <a:ln>
                  <a:noFill/>
                </a:ln>
                <a:solidFill>
                  <a:srgbClr val="A67F59"/>
                </a:solidFill>
                <a:effectLst/>
                <a:latin typeface="inherit"/>
                <a:cs typeface="Consolas" panose="020B0609020204030204" pitchFamily="49" charset="0"/>
              </a:rPr>
              <a:t>-</a:t>
            </a:r>
            <a:r>
              <a:rPr kumimoji="0" lang="tr-TR" altLang="tr-T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learning_rate </a:t>
            </a:r>
            <a:r>
              <a:rPr kumimoji="0" lang="tr-TR" altLang="tr-TR" sz="1200" b="0" i="0" u="none" strike="noStrike" cap="none" normalizeH="0" baseline="0" dirty="0">
                <a:ln>
                  <a:noFill/>
                </a:ln>
                <a:solidFill>
                  <a:srgbClr val="A67F59"/>
                </a:solidFill>
                <a:effectLst/>
                <a:latin typeface="inherit"/>
                <a:cs typeface="Consolas" panose="020B0609020204030204" pitchFamily="49" charset="0"/>
              </a:rPr>
              <a:t>*</a:t>
            </a:r>
            <a:r>
              <a:rPr kumimoji="0" lang="tr-TR" altLang="tr-T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params_grad</a:t>
            </a:r>
            <a:r>
              <a:rPr kumimoji="0" lang="tr-TR" altLang="tr-TR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tr-TR" altLang="tr-T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1885" y="3373588"/>
            <a:ext cx="20697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200" dirty="0">
                <a:solidFill>
                  <a:srgbClr val="666666"/>
                </a:solidFill>
                <a:latin typeface="Raleway"/>
              </a:rPr>
              <a:t>Stochastic gradient descent</a:t>
            </a:r>
          </a:p>
        </p:txBody>
      </p:sp>
      <p:sp>
        <p:nvSpPr>
          <p:cNvPr id="10" name="Rectangle 9"/>
          <p:cNvSpPr/>
          <p:nvPr/>
        </p:nvSpPr>
        <p:spPr>
          <a:xfrm>
            <a:off x="391885" y="3821821"/>
            <a:ext cx="7166569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666666"/>
                </a:solidFill>
                <a:latin typeface="Raleway"/>
              </a:rPr>
              <a:t>Stochastic gradient descent (SGD) in contrast performs a parameter update for each training example</a:t>
            </a:r>
            <a:endParaRPr lang="tr-TR" sz="1200" dirty="0">
              <a:solidFill>
                <a:srgbClr val="666666"/>
              </a:solidFill>
              <a:latin typeface="Raleway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9756" y="4014148"/>
            <a:ext cx="2257425" cy="3429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25712" y="4294546"/>
            <a:ext cx="2127800" cy="1684346"/>
          </a:xfrm>
          <a:prstGeom prst="rect">
            <a:avLst/>
          </a:prstGeom>
        </p:spPr>
      </p:pic>
      <p:sp>
        <p:nvSpPr>
          <p:cNvPr id="13" name="Rectangle 8"/>
          <p:cNvSpPr>
            <a:spLocks noChangeArrowheads="1"/>
          </p:cNvSpPr>
          <p:nvPr/>
        </p:nvSpPr>
        <p:spPr bwMode="auto">
          <a:xfrm>
            <a:off x="461639" y="4294546"/>
            <a:ext cx="5461431" cy="923330"/>
          </a:xfrm>
          <a:prstGeom prst="rect">
            <a:avLst/>
          </a:prstGeom>
          <a:solidFill>
            <a:srgbClr val="F5F2F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r-TR" altLang="tr-TR" sz="1200" b="0" i="0" u="none" strike="noStrike" cap="none" normalizeH="0" baseline="0" dirty="0">
                <a:ln>
                  <a:noFill/>
                </a:ln>
                <a:solidFill>
                  <a:srgbClr val="0077AA"/>
                </a:solidFill>
                <a:effectLst/>
                <a:latin typeface="inherit"/>
                <a:cs typeface="Consolas" panose="020B0609020204030204" pitchFamily="49" charset="0"/>
              </a:rPr>
              <a:t>for</a:t>
            </a:r>
            <a:r>
              <a:rPr kumimoji="0" lang="tr-TR" altLang="tr-T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i </a:t>
            </a:r>
            <a:r>
              <a:rPr kumimoji="0" lang="tr-TR" altLang="tr-TR" sz="1200" b="0" i="0" u="none" strike="noStrike" cap="none" normalizeH="0" baseline="0" dirty="0">
                <a:ln>
                  <a:noFill/>
                </a:ln>
                <a:solidFill>
                  <a:srgbClr val="0077AA"/>
                </a:solidFill>
                <a:effectLst/>
                <a:latin typeface="inherit"/>
                <a:cs typeface="Consolas" panose="020B0609020204030204" pitchFamily="49" charset="0"/>
              </a:rPr>
              <a:t>in</a:t>
            </a:r>
            <a:r>
              <a:rPr kumimoji="0" lang="tr-TR" altLang="tr-T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range</a:t>
            </a:r>
            <a:r>
              <a:rPr kumimoji="0" lang="tr-TR" altLang="tr-TR" sz="12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inherit"/>
                <a:cs typeface="Consolas" panose="020B0609020204030204" pitchFamily="49" charset="0"/>
              </a:rPr>
              <a:t>(</a:t>
            </a:r>
            <a:r>
              <a:rPr kumimoji="0" lang="tr-TR" altLang="tr-T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nb_epochs</a:t>
            </a:r>
            <a:r>
              <a:rPr kumimoji="0" lang="tr-TR" altLang="tr-TR" sz="12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inherit"/>
                <a:cs typeface="Consolas" panose="020B0609020204030204" pitchFamily="49" charset="0"/>
              </a:rPr>
              <a:t>):</a:t>
            </a:r>
            <a:r>
              <a:rPr kumimoji="0" lang="tr-TR" altLang="tr-T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tr-TR" altLang="tr-TR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tr-TR" altLang="tr-T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np</a:t>
            </a:r>
            <a:r>
              <a:rPr kumimoji="0" lang="tr-TR" altLang="tr-TR" sz="12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inherit"/>
                <a:cs typeface="Consolas" panose="020B0609020204030204" pitchFamily="49" charset="0"/>
              </a:rPr>
              <a:t>.</a:t>
            </a:r>
            <a:r>
              <a:rPr kumimoji="0" lang="tr-TR" altLang="tr-T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random</a:t>
            </a:r>
            <a:r>
              <a:rPr kumimoji="0" lang="tr-TR" altLang="tr-TR" sz="12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inherit"/>
                <a:cs typeface="Consolas" panose="020B0609020204030204" pitchFamily="49" charset="0"/>
              </a:rPr>
              <a:t>.</a:t>
            </a:r>
            <a:r>
              <a:rPr kumimoji="0" lang="tr-TR" altLang="tr-T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shuffle</a:t>
            </a:r>
            <a:r>
              <a:rPr kumimoji="0" lang="tr-TR" altLang="tr-TR" sz="12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inherit"/>
                <a:cs typeface="Consolas" panose="020B0609020204030204" pitchFamily="49" charset="0"/>
              </a:rPr>
              <a:t>(</a:t>
            </a:r>
            <a:r>
              <a:rPr kumimoji="0" lang="tr-TR" altLang="tr-T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kumimoji="0" lang="tr-TR" altLang="tr-TR" sz="12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inherit"/>
                <a:cs typeface="Consolas" panose="020B0609020204030204" pitchFamily="49" charset="0"/>
              </a:rPr>
              <a:t>)</a:t>
            </a:r>
            <a:r>
              <a:rPr kumimoji="0" lang="tr-TR" altLang="tr-T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r-TR" altLang="tr-TR" sz="1200" b="0" i="0" u="none" strike="noStrike" cap="none" normalizeH="0" baseline="0" dirty="0">
                <a:ln>
                  <a:noFill/>
                </a:ln>
                <a:solidFill>
                  <a:srgbClr val="0077AA"/>
                </a:solidFill>
                <a:effectLst/>
                <a:latin typeface="inherit"/>
                <a:cs typeface="Consolas" panose="020B0609020204030204" pitchFamily="49" charset="0"/>
              </a:rPr>
              <a:t>  for</a:t>
            </a:r>
            <a:r>
              <a:rPr kumimoji="0" lang="tr-TR" altLang="tr-T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example </a:t>
            </a:r>
            <a:r>
              <a:rPr kumimoji="0" lang="tr-TR" altLang="tr-TR" sz="1200" b="0" i="0" u="none" strike="noStrike" cap="none" normalizeH="0" baseline="0" dirty="0">
                <a:ln>
                  <a:noFill/>
                </a:ln>
                <a:solidFill>
                  <a:srgbClr val="0077AA"/>
                </a:solidFill>
                <a:effectLst/>
                <a:latin typeface="inherit"/>
                <a:cs typeface="Consolas" panose="020B0609020204030204" pitchFamily="49" charset="0"/>
              </a:rPr>
              <a:t>in</a:t>
            </a:r>
            <a:r>
              <a:rPr kumimoji="0" lang="tr-TR" altLang="tr-T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data</a:t>
            </a:r>
            <a:r>
              <a:rPr kumimoji="0" lang="tr-TR" altLang="tr-TR" sz="12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inherit"/>
                <a:cs typeface="Consolas" panose="020B0609020204030204" pitchFamily="49" charset="0"/>
              </a:rPr>
              <a:t>:</a:t>
            </a:r>
            <a:r>
              <a:rPr kumimoji="0" lang="tr-TR" altLang="tr-T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tr-TR" altLang="tr-TR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kumimoji="0" lang="tr-TR" altLang="tr-T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params_grad </a:t>
            </a:r>
            <a:r>
              <a:rPr kumimoji="0" lang="tr-TR" altLang="tr-TR" sz="1200" b="0" i="0" u="none" strike="noStrike" cap="none" normalizeH="0" baseline="0" dirty="0">
                <a:ln>
                  <a:noFill/>
                </a:ln>
                <a:solidFill>
                  <a:srgbClr val="A67F59"/>
                </a:solidFill>
                <a:effectLst/>
                <a:latin typeface="inherit"/>
                <a:cs typeface="Consolas" panose="020B0609020204030204" pitchFamily="49" charset="0"/>
              </a:rPr>
              <a:t>=</a:t>
            </a:r>
            <a:r>
              <a:rPr kumimoji="0" lang="tr-TR" altLang="tr-T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evaluate_gradient</a:t>
            </a:r>
            <a:r>
              <a:rPr kumimoji="0" lang="tr-TR" altLang="tr-TR" sz="12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inherit"/>
                <a:cs typeface="Consolas" panose="020B0609020204030204" pitchFamily="49" charset="0"/>
              </a:rPr>
              <a:t>(</a:t>
            </a:r>
            <a:r>
              <a:rPr kumimoji="0" lang="tr-TR" altLang="tr-T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loss_function</a:t>
            </a:r>
            <a:r>
              <a:rPr kumimoji="0" lang="tr-TR" altLang="tr-TR" sz="12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inherit"/>
                <a:cs typeface="Consolas" panose="020B0609020204030204" pitchFamily="49" charset="0"/>
              </a:rPr>
              <a:t>,</a:t>
            </a:r>
            <a:r>
              <a:rPr kumimoji="0" lang="tr-TR" altLang="tr-T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example</a:t>
            </a:r>
            <a:r>
              <a:rPr kumimoji="0" lang="tr-TR" altLang="tr-TR" sz="12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inherit"/>
                <a:cs typeface="Consolas" panose="020B0609020204030204" pitchFamily="49" charset="0"/>
              </a:rPr>
              <a:t>,</a:t>
            </a:r>
            <a:r>
              <a:rPr kumimoji="0" lang="tr-TR" altLang="tr-T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params</a:t>
            </a:r>
            <a:r>
              <a:rPr kumimoji="0" lang="tr-TR" altLang="tr-TR" sz="12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inherit"/>
                <a:cs typeface="Consolas" panose="020B0609020204030204" pitchFamily="49" charset="0"/>
              </a:rPr>
              <a:t>)</a:t>
            </a:r>
            <a:r>
              <a:rPr kumimoji="0" lang="tr-TR" altLang="tr-T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r-TR" altLang="tr-T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params </a:t>
            </a:r>
            <a:r>
              <a:rPr kumimoji="0" lang="tr-TR" altLang="tr-TR" sz="1200" b="0" i="0" u="none" strike="noStrike" cap="none" normalizeH="0" baseline="0" dirty="0">
                <a:ln>
                  <a:noFill/>
                </a:ln>
                <a:solidFill>
                  <a:srgbClr val="A67F59"/>
                </a:solidFill>
                <a:effectLst/>
                <a:latin typeface="inherit"/>
                <a:cs typeface="Consolas" panose="020B0609020204030204" pitchFamily="49" charset="0"/>
              </a:rPr>
              <a:t>=</a:t>
            </a:r>
            <a:r>
              <a:rPr kumimoji="0" lang="tr-TR" altLang="tr-T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params </a:t>
            </a:r>
            <a:r>
              <a:rPr kumimoji="0" lang="tr-TR" altLang="tr-TR" sz="1200" b="0" i="0" u="none" strike="noStrike" cap="none" normalizeH="0" baseline="0" dirty="0">
                <a:ln>
                  <a:noFill/>
                </a:ln>
                <a:solidFill>
                  <a:srgbClr val="A67F59"/>
                </a:solidFill>
                <a:effectLst/>
                <a:latin typeface="inherit"/>
                <a:cs typeface="Consolas" panose="020B0609020204030204" pitchFamily="49" charset="0"/>
              </a:rPr>
              <a:t>-</a:t>
            </a:r>
            <a:r>
              <a:rPr kumimoji="0" lang="tr-TR" altLang="tr-T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learning_rate </a:t>
            </a:r>
            <a:r>
              <a:rPr kumimoji="0" lang="tr-TR" altLang="tr-TR" sz="1200" b="0" i="0" u="none" strike="noStrike" cap="none" normalizeH="0" baseline="0" dirty="0">
                <a:ln>
                  <a:noFill/>
                </a:ln>
                <a:solidFill>
                  <a:srgbClr val="A67F59"/>
                </a:solidFill>
                <a:effectLst/>
                <a:latin typeface="inherit"/>
                <a:cs typeface="Consolas" panose="020B0609020204030204" pitchFamily="49" charset="0"/>
              </a:rPr>
              <a:t>*</a:t>
            </a:r>
            <a:r>
              <a:rPr kumimoji="0" lang="tr-TR" altLang="tr-T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params_grad</a:t>
            </a:r>
            <a:r>
              <a:rPr kumimoji="0" lang="tr-TR" altLang="tr-TR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tr-TR" altLang="tr-T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09600" y="5996428"/>
            <a:ext cx="22349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200" dirty="0">
                <a:solidFill>
                  <a:srgbClr val="666666"/>
                </a:solidFill>
                <a:latin typeface="Raleway"/>
              </a:rPr>
              <a:t>Best of batch and stochastic ?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05271" y="4269321"/>
            <a:ext cx="2226687" cy="177331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47832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AC81944-8056-4FFD-A699-BBA9D2AF16CB}" type="slidenum">
              <a:rPr lang="en-US" smtClean="0">
                <a:solidFill>
                  <a:srgbClr val="3333CC"/>
                </a:solidFill>
              </a:rPr>
              <a:pPr>
                <a:defRPr/>
              </a:pPr>
              <a:t>38</a:t>
            </a:fld>
            <a:endParaRPr lang="en-US" sz="1400" b="0">
              <a:solidFill>
                <a:srgbClr val="000000"/>
              </a:solidFill>
            </a:endParaRP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322217" y="1310584"/>
            <a:ext cx="1021515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r-TR" altLang="tr-TR" sz="12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Roboto Slab"/>
              </a:rPr>
              <a:t>Mini-batch gradient descent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r-TR" altLang="tr-TR" sz="12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Raleway"/>
              </a:rPr>
              <a:t>Mini-batch gradient descent finally takes the best of both worlds and performs an update for every mini-batch of </a:t>
            </a:r>
            <a:r>
              <a:rPr kumimoji="0" lang="tr-TR" altLang="tr-TR" sz="12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inherit"/>
              </a:rPr>
              <a:t>n</a:t>
            </a:r>
            <a:r>
              <a:rPr kumimoji="0" lang="tr-TR" altLang="tr-TR" sz="12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Raleway"/>
              </a:rPr>
              <a:t> training examples:</a:t>
            </a:r>
            <a:endParaRPr kumimoji="0" lang="tr-TR" altLang="tr-T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217" y="1933847"/>
            <a:ext cx="2809875" cy="342900"/>
          </a:xfrm>
          <a:prstGeom prst="rect">
            <a:avLst/>
          </a:prstGeom>
        </p:spPr>
      </p:pic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322217" y="2376969"/>
            <a:ext cx="5291513" cy="923330"/>
          </a:xfrm>
          <a:prstGeom prst="rect">
            <a:avLst/>
          </a:prstGeom>
          <a:solidFill>
            <a:srgbClr val="F5F2F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r-TR" altLang="tr-TR" sz="1200" b="0" i="0" u="none" strike="noStrike" cap="none" normalizeH="0" baseline="0" dirty="0">
                <a:ln>
                  <a:noFill/>
                </a:ln>
                <a:solidFill>
                  <a:srgbClr val="0077AA"/>
                </a:solidFill>
                <a:effectLst/>
                <a:latin typeface="inherit"/>
                <a:cs typeface="Consolas" panose="020B0609020204030204" pitchFamily="49" charset="0"/>
              </a:rPr>
              <a:t>for</a:t>
            </a:r>
            <a:r>
              <a:rPr kumimoji="0" lang="tr-TR" altLang="tr-T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i </a:t>
            </a:r>
            <a:r>
              <a:rPr kumimoji="0" lang="tr-TR" altLang="tr-TR" sz="1200" b="0" i="0" u="none" strike="noStrike" cap="none" normalizeH="0" baseline="0" dirty="0">
                <a:ln>
                  <a:noFill/>
                </a:ln>
                <a:solidFill>
                  <a:srgbClr val="0077AA"/>
                </a:solidFill>
                <a:effectLst/>
                <a:latin typeface="inherit"/>
                <a:cs typeface="Consolas" panose="020B0609020204030204" pitchFamily="49" charset="0"/>
              </a:rPr>
              <a:t>in</a:t>
            </a:r>
            <a:r>
              <a:rPr kumimoji="0" lang="tr-TR" altLang="tr-T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range</a:t>
            </a:r>
            <a:r>
              <a:rPr kumimoji="0" lang="tr-TR" altLang="tr-TR" sz="12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inherit"/>
                <a:cs typeface="Consolas" panose="020B0609020204030204" pitchFamily="49" charset="0"/>
              </a:rPr>
              <a:t>(</a:t>
            </a:r>
            <a:r>
              <a:rPr kumimoji="0" lang="tr-TR" altLang="tr-T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nb_epochs</a:t>
            </a:r>
            <a:r>
              <a:rPr kumimoji="0" lang="tr-TR" altLang="tr-TR" sz="12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inherit"/>
                <a:cs typeface="Consolas" panose="020B0609020204030204" pitchFamily="49" charset="0"/>
              </a:rPr>
              <a:t>):</a:t>
            </a:r>
            <a:r>
              <a:rPr kumimoji="0" lang="tr-TR" altLang="tr-T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tr-TR" altLang="tr-TR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tr-TR" altLang="tr-T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np</a:t>
            </a:r>
            <a:r>
              <a:rPr kumimoji="0" lang="tr-TR" altLang="tr-TR" sz="12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inherit"/>
                <a:cs typeface="Consolas" panose="020B0609020204030204" pitchFamily="49" charset="0"/>
              </a:rPr>
              <a:t>.</a:t>
            </a:r>
            <a:r>
              <a:rPr kumimoji="0" lang="tr-TR" altLang="tr-T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random</a:t>
            </a:r>
            <a:r>
              <a:rPr kumimoji="0" lang="tr-TR" altLang="tr-TR" sz="12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inherit"/>
                <a:cs typeface="Consolas" panose="020B0609020204030204" pitchFamily="49" charset="0"/>
              </a:rPr>
              <a:t>.</a:t>
            </a:r>
            <a:r>
              <a:rPr kumimoji="0" lang="tr-TR" altLang="tr-T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shuffle</a:t>
            </a:r>
            <a:r>
              <a:rPr kumimoji="0" lang="tr-TR" altLang="tr-TR" sz="12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inherit"/>
                <a:cs typeface="Consolas" panose="020B0609020204030204" pitchFamily="49" charset="0"/>
              </a:rPr>
              <a:t>(</a:t>
            </a:r>
            <a:r>
              <a:rPr kumimoji="0" lang="tr-TR" altLang="tr-T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kumimoji="0" lang="tr-TR" altLang="tr-TR" sz="12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inherit"/>
                <a:cs typeface="Consolas" panose="020B0609020204030204" pitchFamily="49" charset="0"/>
              </a:rPr>
              <a:t>)</a:t>
            </a:r>
            <a:r>
              <a:rPr kumimoji="0" lang="tr-TR" altLang="tr-T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tr-TR" altLang="tr-TR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tr-TR" altLang="tr-TR" sz="1200" b="0" i="0" u="none" strike="noStrike" cap="none" normalizeH="0" baseline="0" dirty="0">
                <a:ln>
                  <a:noFill/>
                </a:ln>
                <a:solidFill>
                  <a:srgbClr val="0077AA"/>
                </a:solidFill>
                <a:effectLst/>
                <a:latin typeface="inherit"/>
                <a:cs typeface="Consolas" panose="020B0609020204030204" pitchFamily="49" charset="0"/>
              </a:rPr>
              <a:t>for</a:t>
            </a:r>
            <a:r>
              <a:rPr kumimoji="0" lang="tr-TR" altLang="tr-T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batch </a:t>
            </a:r>
            <a:r>
              <a:rPr kumimoji="0" lang="tr-TR" altLang="tr-TR" sz="1200" b="0" i="0" u="none" strike="noStrike" cap="none" normalizeH="0" baseline="0" dirty="0">
                <a:ln>
                  <a:noFill/>
                </a:ln>
                <a:solidFill>
                  <a:srgbClr val="0077AA"/>
                </a:solidFill>
                <a:effectLst/>
                <a:latin typeface="inherit"/>
                <a:cs typeface="Consolas" panose="020B0609020204030204" pitchFamily="49" charset="0"/>
              </a:rPr>
              <a:t>in</a:t>
            </a:r>
            <a:r>
              <a:rPr kumimoji="0" lang="tr-TR" altLang="tr-T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get_batches</a:t>
            </a:r>
            <a:r>
              <a:rPr kumimoji="0" lang="tr-TR" altLang="tr-TR" sz="12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inherit"/>
                <a:cs typeface="Consolas" panose="020B0609020204030204" pitchFamily="49" charset="0"/>
              </a:rPr>
              <a:t>(</a:t>
            </a:r>
            <a:r>
              <a:rPr kumimoji="0" lang="tr-TR" altLang="tr-T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kumimoji="0" lang="tr-TR" altLang="tr-TR" sz="12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inherit"/>
                <a:cs typeface="Consolas" panose="020B0609020204030204" pitchFamily="49" charset="0"/>
              </a:rPr>
              <a:t>,</a:t>
            </a:r>
            <a:r>
              <a:rPr kumimoji="0" lang="tr-TR" altLang="tr-T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batch_size</a:t>
            </a:r>
            <a:r>
              <a:rPr kumimoji="0" lang="tr-TR" altLang="tr-TR" sz="1200" b="0" i="0" u="none" strike="noStrike" cap="none" normalizeH="0" baseline="0" dirty="0">
                <a:ln>
                  <a:noFill/>
                </a:ln>
                <a:solidFill>
                  <a:srgbClr val="A67F59"/>
                </a:solidFill>
                <a:effectLst/>
                <a:latin typeface="inherit"/>
                <a:cs typeface="Consolas" panose="020B0609020204030204" pitchFamily="49" charset="0"/>
              </a:rPr>
              <a:t>=</a:t>
            </a:r>
            <a:r>
              <a:rPr kumimoji="0" lang="tr-TR" altLang="tr-TR" sz="1200" b="0" i="0" u="none" strike="noStrike" cap="none" normalizeH="0" baseline="0" dirty="0">
                <a:ln>
                  <a:noFill/>
                </a:ln>
                <a:solidFill>
                  <a:srgbClr val="990055"/>
                </a:solidFill>
                <a:effectLst/>
                <a:latin typeface="inherit"/>
                <a:cs typeface="Consolas" panose="020B0609020204030204" pitchFamily="49" charset="0"/>
              </a:rPr>
              <a:t>50</a:t>
            </a:r>
            <a:r>
              <a:rPr kumimoji="0" lang="tr-TR" altLang="tr-TR" sz="12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inherit"/>
                <a:cs typeface="Consolas" panose="020B0609020204030204" pitchFamily="49" charset="0"/>
              </a:rPr>
              <a:t>):</a:t>
            </a:r>
            <a:r>
              <a:rPr kumimoji="0" lang="tr-TR" altLang="tr-T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tr-TR" altLang="tr-TR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kumimoji="0" lang="tr-TR" altLang="tr-T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params_grad </a:t>
            </a:r>
            <a:r>
              <a:rPr kumimoji="0" lang="tr-TR" altLang="tr-TR" sz="1200" b="0" i="0" u="none" strike="noStrike" cap="none" normalizeH="0" baseline="0" dirty="0">
                <a:ln>
                  <a:noFill/>
                </a:ln>
                <a:solidFill>
                  <a:srgbClr val="A67F59"/>
                </a:solidFill>
                <a:effectLst/>
                <a:latin typeface="inherit"/>
                <a:cs typeface="Consolas" panose="020B0609020204030204" pitchFamily="49" charset="0"/>
              </a:rPr>
              <a:t>=</a:t>
            </a:r>
            <a:r>
              <a:rPr kumimoji="0" lang="tr-TR" altLang="tr-T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evaluate_gradient</a:t>
            </a:r>
            <a:r>
              <a:rPr kumimoji="0" lang="tr-TR" altLang="tr-TR" sz="12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inherit"/>
                <a:cs typeface="Consolas" panose="020B0609020204030204" pitchFamily="49" charset="0"/>
              </a:rPr>
              <a:t>(</a:t>
            </a:r>
            <a:r>
              <a:rPr kumimoji="0" lang="tr-TR" altLang="tr-T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loss_function</a:t>
            </a:r>
            <a:r>
              <a:rPr kumimoji="0" lang="tr-TR" altLang="tr-TR" sz="12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inherit"/>
                <a:cs typeface="Consolas" panose="020B0609020204030204" pitchFamily="49" charset="0"/>
              </a:rPr>
              <a:t>,</a:t>
            </a:r>
            <a:r>
              <a:rPr kumimoji="0" lang="tr-TR" altLang="tr-T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batch</a:t>
            </a:r>
            <a:r>
              <a:rPr kumimoji="0" lang="tr-TR" altLang="tr-TR" sz="12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inherit"/>
                <a:cs typeface="Consolas" panose="020B0609020204030204" pitchFamily="49" charset="0"/>
              </a:rPr>
              <a:t>,</a:t>
            </a:r>
            <a:r>
              <a:rPr kumimoji="0" lang="tr-TR" altLang="tr-T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params</a:t>
            </a:r>
            <a:r>
              <a:rPr kumimoji="0" lang="tr-TR" altLang="tr-TR" sz="12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inherit"/>
                <a:cs typeface="Consolas" panose="020B0609020204030204" pitchFamily="49" charset="0"/>
              </a:rPr>
              <a:t>)</a:t>
            </a:r>
            <a:r>
              <a:rPr kumimoji="0" lang="tr-TR" altLang="tr-T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tr-TR" altLang="tr-TR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kumimoji="0" lang="tr-TR" altLang="tr-T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params </a:t>
            </a:r>
            <a:r>
              <a:rPr kumimoji="0" lang="tr-TR" altLang="tr-TR" sz="1200" b="0" i="0" u="none" strike="noStrike" cap="none" normalizeH="0" baseline="0" dirty="0">
                <a:ln>
                  <a:noFill/>
                </a:ln>
                <a:solidFill>
                  <a:srgbClr val="A67F59"/>
                </a:solidFill>
                <a:effectLst/>
                <a:latin typeface="inherit"/>
                <a:cs typeface="Consolas" panose="020B0609020204030204" pitchFamily="49" charset="0"/>
              </a:rPr>
              <a:t>=</a:t>
            </a:r>
            <a:r>
              <a:rPr kumimoji="0" lang="tr-TR" altLang="tr-T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params </a:t>
            </a:r>
            <a:r>
              <a:rPr kumimoji="0" lang="tr-TR" altLang="tr-TR" sz="1200" b="0" i="0" u="none" strike="noStrike" cap="none" normalizeH="0" baseline="0" dirty="0">
                <a:ln>
                  <a:noFill/>
                </a:ln>
                <a:solidFill>
                  <a:srgbClr val="A67F59"/>
                </a:solidFill>
                <a:effectLst/>
                <a:latin typeface="inherit"/>
                <a:cs typeface="Consolas" panose="020B0609020204030204" pitchFamily="49" charset="0"/>
              </a:rPr>
              <a:t>-</a:t>
            </a:r>
            <a:r>
              <a:rPr kumimoji="0" lang="tr-TR" altLang="tr-T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learning_rate </a:t>
            </a:r>
            <a:r>
              <a:rPr kumimoji="0" lang="tr-TR" altLang="tr-TR" sz="1200" b="0" i="0" u="none" strike="noStrike" cap="none" normalizeH="0" baseline="0" dirty="0">
                <a:ln>
                  <a:noFill/>
                </a:ln>
                <a:solidFill>
                  <a:srgbClr val="A67F59"/>
                </a:solidFill>
                <a:effectLst/>
                <a:latin typeface="inherit"/>
                <a:cs typeface="Consolas" panose="020B0609020204030204" pitchFamily="49" charset="0"/>
              </a:rPr>
              <a:t>*</a:t>
            </a:r>
            <a:r>
              <a:rPr kumimoji="0" lang="tr-TR" altLang="tr-T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params_grad</a:t>
            </a:r>
            <a:r>
              <a:rPr kumimoji="0" lang="tr-TR" altLang="tr-TR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tr-TR" altLang="tr-T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22217" y="3558930"/>
            <a:ext cx="36215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0" dirty="0">
                <a:solidFill>
                  <a:srgbClr val="666666"/>
                </a:solidFill>
                <a:effectLst/>
                <a:latin typeface="Raleway"/>
              </a:rPr>
              <a:t>Choosing a proper learning rate</a:t>
            </a:r>
            <a:r>
              <a:rPr lang="tr-TR" b="0" i="0" dirty="0">
                <a:solidFill>
                  <a:srgbClr val="666666"/>
                </a:solidFill>
                <a:effectLst/>
                <a:latin typeface="Raleway"/>
              </a:rPr>
              <a:t> ?</a:t>
            </a:r>
            <a:endParaRPr lang="tr-TR" dirty="0"/>
          </a:p>
        </p:txBody>
      </p:sp>
      <p:sp>
        <p:nvSpPr>
          <p:cNvPr id="9" name="Rectangle 8"/>
          <p:cNvSpPr/>
          <p:nvPr/>
        </p:nvSpPr>
        <p:spPr>
          <a:xfrm>
            <a:off x="2273954" y="290977"/>
            <a:ext cx="628890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altLang="en-US" sz="3600" b="1" dirty="0">
                <a:solidFill>
                  <a:schemeClr val="accent2"/>
                </a:solidFill>
                <a:latin typeface="+mj-lt"/>
                <a:ea typeface="+mj-ea"/>
                <a:cs typeface="+mj-cs"/>
              </a:rPr>
              <a:t>Mini batch </a:t>
            </a:r>
            <a:r>
              <a:rPr lang="en-US" altLang="en-US" sz="3600" b="1" dirty="0">
                <a:solidFill>
                  <a:schemeClr val="accent2"/>
                </a:solidFill>
                <a:latin typeface="+mj-lt"/>
                <a:ea typeface="+mj-ea"/>
                <a:cs typeface="+mj-cs"/>
              </a:rPr>
              <a:t>gradient descent</a:t>
            </a:r>
            <a:endParaRPr lang="tr-TR" sz="3600" b="1" dirty="0">
              <a:solidFill>
                <a:schemeClr val="accent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22217" y="5434148"/>
            <a:ext cx="2091278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tr-TR"/>
            </a:defPPr>
            <a:lvl1pPr>
              <a:defRPr b="0" i="0">
                <a:solidFill>
                  <a:srgbClr val="666666"/>
                </a:solidFill>
                <a:effectLst/>
                <a:latin typeface="Raleway"/>
              </a:defRPr>
            </a:lvl1pPr>
          </a:lstStyle>
          <a:p>
            <a:r>
              <a:rPr lang="tr-TR" dirty="0"/>
              <a:t>Newton’s Method?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6703" y="4101738"/>
            <a:ext cx="4565114" cy="224597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8250" y="4101738"/>
            <a:ext cx="4798387" cy="1802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47055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AC81944-8056-4FFD-A699-BBA9D2AF16CB}" type="slidenum">
              <a:rPr lang="en-US" smtClean="0">
                <a:solidFill>
                  <a:srgbClr val="3333CC"/>
                </a:solidFill>
              </a:rPr>
              <a:pPr>
                <a:defRPr/>
              </a:pPr>
              <a:t>39</a:t>
            </a:fld>
            <a:endParaRPr lang="en-US" sz="1400" b="0">
              <a:solidFill>
                <a:srgbClr val="00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004457" y="383177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Momentum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621" y="3754619"/>
            <a:ext cx="2619375" cy="4286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261" y="4345455"/>
            <a:ext cx="2590800" cy="8763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832621" y="5845629"/>
                <a:ext cx="3124893" cy="2819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tr-T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  <m:r>
                      <a:rPr lang="tr-TR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tr-T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tr-TR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tr-T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tr-T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tr-T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sSup>
                      <m:sSupPr>
                        <m:ctrlPr>
                          <a:rPr lang="tr-T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tr-T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tr-T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tr-T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tr-T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𝛻</m:t>
                    </m:r>
                    <m:r>
                      <a:rPr lang="tr-T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tr-T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tr-T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tr-T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tr-T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tr-T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tr-TR" dirty="0"/>
                  <a:t>)</a:t>
                </a: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621" y="5845629"/>
                <a:ext cx="3124893" cy="281937"/>
              </a:xfrm>
              <a:prstGeom prst="rect">
                <a:avLst/>
              </a:prstGeom>
              <a:blipFill rotWithShape="0">
                <a:blip r:embed="rId4"/>
                <a:stretch>
                  <a:fillRect l="-1953" t="-26087" r="-4297" b="-50000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/>
          <p:cNvSpPr/>
          <p:nvPr/>
        </p:nvSpPr>
        <p:spPr>
          <a:xfrm>
            <a:off x="6751047" y="5819072"/>
            <a:ext cx="34612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dirty="0">
                <a:hlinkClick r:id="rId5"/>
              </a:rPr>
              <a:t>https://distill.pub/2017/momentum/</a:t>
            </a:r>
            <a:endParaRPr lang="tr-TR" dirty="0"/>
          </a:p>
        </p:txBody>
      </p:sp>
      <p:sp>
        <p:nvSpPr>
          <p:cNvPr id="12" name="Rectangle 11"/>
          <p:cNvSpPr/>
          <p:nvPr/>
        </p:nvSpPr>
        <p:spPr>
          <a:xfrm>
            <a:off x="865261" y="1445201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0" i="0" dirty="0">
                <a:effectLst/>
                <a:latin typeface="Georgia" panose="02040502050405020303" pitchFamily="18" charset="0"/>
              </a:rPr>
              <a:t>We give gradient descent a short-term memory:</a:t>
            </a:r>
            <a:endParaRPr lang="tr-TR" dirty="0"/>
          </a:p>
        </p:txBody>
      </p:sp>
      <p:sp>
        <p:nvSpPr>
          <p:cNvPr id="13" name="TextBox 12"/>
          <p:cNvSpPr txBox="1"/>
          <p:nvPr/>
        </p:nvSpPr>
        <p:spPr>
          <a:xfrm>
            <a:off x="4101737" y="3754619"/>
            <a:ext cx="1742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Gradient descent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101737" y="4345455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tweak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254984" y="5819072"/>
            <a:ext cx="1165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Final form</a:t>
            </a:r>
          </a:p>
        </p:txBody>
      </p:sp>
    </p:spTree>
    <p:extLst>
      <p:ext uri="{BB962C8B-B14F-4D97-AF65-F5344CB8AC3E}">
        <p14:creationId xmlns:p14="http://schemas.microsoft.com/office/powerpoint/2010/main" val="5470730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/>
        </p:nvSpPr>
        <p:spPr>
          <a:xfrm>
            <a:off x="3444681" y="2840240"/>
            <a:ext cx="5321842" cy="5265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lvl="0">
              <a:defRPr sz="1800"/>
            </a:pPr>
            <a:r>
              <a:rPr sz="2953"/>
              <a:t>Big Data is not about Data Volume</a:t>
            </a:r>
          </a:p>
        </p:txBody>
      </p:sp>
    </p:spTree>
    <p:extLst>
      <p:ext uri="{BB962C8B-B14F-4D97-AF65-F5344CB8AC3E}">
        <p14:creationId xmlns:p14="http://schemas.microsoft.com/office/powerpoint/2010/main" val="138587047"/>
      </p:ext>
    </p:extLst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ADAGRAD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AC81944-8056-4FFD-A699-BBA9D2AF16CB}" type="slidenum">
              <a:rPr lang="en-US" smtClean="0">
                <a:solidFill>
                  <a:srgbClr val="3333CC"/>
                </a:solidFill>
              </a:rPr>
              <a:pPr>
                <a:defRPr/>
              </a:pPr>
              <a:t>40</a:t>
            </a:fld>
            <a:endParaRPr lang="en-US" sz="1400" b="0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09599" y="1129827"/>
            <a:ext cx="1067670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666666"/>
                </a:solidFill>
                <a:effectLst/>
                <a:latin typeface="Raleway"/>
              </a:rPr>
              <a:t>adapts the learning rate to the parameters, performing larger updates for infrequent and smaller updates for frequent parameters</a:t>
            </a:r>
            <a:endParaRPr lang="tr-TR" dirty="0"/>
          </a:p>
        </p:txBody>
      </p:sp>
      <p:sp>
        <p:nvSpPr>
          <p:cNvPr id="7" name="Rectangle 6"/>
          <p:cNvSpPr/>
          <p:nvPr/>
        </p:nvSpPr>
        <p:spPr>
          <a:xfrm>
            <a:off x="609598" y="1915385"/>
            <a:ext cx="106767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666666"/>
                </a:solidFill>
                <a:effectLst/>
                <a:latin typeface="Raleway"/>
              </a:rPr>
              <a:t>One of </a:t>
            </a:r>
            <a:r>
              <a:rPr lang="en-US" b="0" i="0" dirty="0" err="1">
                <a:solidFill>
                  <a:srgbClr val="666666"/>
                </a:solidFill>
                <a:effectLst/>
                <a:latin typeface="Raleway"/>
              </a:rPr>
              <a:t>Adagrad's</a:t>
            </a:r>
            <a:r>
              <a:rPr lang="en-US" b="0" i="0" dirty="0">
                <a:solidFill>
                  <a:srgbClr val="666666"/>
                </a:solidFill>
                <a:effectLst/>
                <a:latin typeface="Raleway"/>
              </a:rPr>
              <a:t> main benefits is that it eliminates the need to manually tune the learning rate.</a:t>
            </a:r>
            <a:endParaRPr lang="tr-TR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8" y="2700943"/>
            <a:ext cx="2714625" cy="82867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95205" y="4158092"/>
            <a:ext cx="5865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>
                <a:solidFill>
                  <a:srgbClr val="666666"/>
                </a:solidFill>
                <a:latin typeface="Raleway"/>
              </a:rPr>
              <a:t>After some time, learning rate goes to very small values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15604" y="6400799"/>
            <a:ext cx="6045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>
                <a:hlinkClick r:id="rId3"/>
              </a:rPr>
              <a:t>http://ruder.io/optimizing-gradient-descent/index.html#hogwild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49448646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ADADELTA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Adadelta</a:t>
            </a:r>
            <a:r>
              <a:rPr lang="en-US" dirty="0"/>
              <a:t> [6] is an extension of </a:t>
            </a:r>
            <a:r>
              <a:rPr lang="en-US" dirty="0" err="1"/>
              <a:t>Adagrad</a:t>
            </a:r>
            <a:r>
              <a:rPr lang="en-US" dirty="0"/>
              <a:t> that seeks to reduce its aggressive, monotonically decreasing learning rate. Instead of accumulating all past squared gradients, </a:t>
            </a:r>
            <a:r>
              <a:rPr lang="en-US" dirty="0" err="1"/>
              <a:t>Adadelta</a:t>
            </a:r>
            <a:r>
              <a:rPr lang="en-US" dirty="0"/>
              <a:t> restricts the window of accumulated past gradients to some fixed size w.</a:t>
            </a:r>
            <a:endParaRPr lang="tr-TR" dirty="0"/>
          </a:p>
          <a:p>
            <a:endParaRPr lang="tr-TR" dirty="0"/>
          </a:p>
          <a:p>
            <a:r>
              <a:rPr lang="tr-TR" dirty="0"/>
              <a:t>Adaptive moment estimation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AC81944-8056-4FFD-A699-BBA9D2AF16CB}" type="slidenum">
              <a:rPr lang="en-US" smtClean="0">
                <a:solidFill>
                  <a:srgbClr val="3333CC"/>
                </a:solidFill>
              </a:rPr>
              <a:pPr>
                <a:defRPr/>
              </a:pPr>
              <a:t>41</a:t>
            </a:fld>
            <a:endParaRPr lang="en-US" sz="1400" b="0">
              <a:solidFill>
                <a:srgbClr val="000000"/>
              </a:solidFill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 bwMode="auto">
          <a:xfrm>
            <a:off x="1322457" y="3391694"/>
            <a:ext cx="9122229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accent2"/>
                </a:solidFill>
                <a:latin typeface="Arial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accent2"/>
                </a:solidFill>
                <a:latin typeface="Arial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accent2"/>
                </a:solidFill>
                <a:latin typeface="Arial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accent2"/>
                </a:solidFill>
                <a:latin typeface="Arial" pitchFamily="34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accent2"/>
                </a:solidFill>
                <a:latin typeface="Arial" pitchFamily="34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accent2"/>
                </a:solidFill>
                <a:latin typeface="Arial" pitchFamily="34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accent2"/>
                </a:solidFill>
                <a:latin typeface="Arial" pitchFamily="34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accent2"/>
                </a:solidFill>
                <a:latin typeface="Arial" pitchFamily="34" charset="0"/>
              </a:defRPr>
            </a:lvl9pPr>
          </a:lstStyle>
          <a:p>
            <a:r>
              <a:rPr lang="tr-TR" kern="0" dirty="0"/>
              <a:t>ADAM</a:t>
            </a:r>
          </a:p>
        </p:txBody>
      </p:sp>
    </p:spTree>
    <p:extLst>
      <p:ext uri="{BB962C8B-B14F-4D97-AF65-F5344CB8AC3E}">
        <p14:creationId xmlns:p14="http://schemas.microsoft.com/office/powerpoint/2010/main" val="8836350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AC81944-8056-4FFD-A699-BBA9D2AF16CB}" type="slidenum">
              <a:rPr lang="en-US" smtClean="0">
                <a:solidFill>
                  <a:srgbClr val="3333CC"/>
                </a:solidFill>
              </a:rPr>
              <a:pPr>
                <a:defRPr/>
              </a:pPr>
              <a:t>42</a:t>
            </a:fld>
            <a:endParaRPr lang="en-US" sz="1400" b="0">
              <a:solidFill>
                <a:srgbClr val="00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769" y="736924"/>
            <a:ext cx="3895725" cy="23050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4264" y="813298"/>
            <a:ext cx="3743325" cy="9334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9927" y="1371858"/>
            <a:ext cx="4440691" cy="491340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3105" y="4087358"/>
            <a:ext cx="1819275" cy="3238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6970" y="3880378"/>
            <a:ext cx="2990850" cy="5715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3105" y="5161317"/>
            <a:ext cx="1905000" cy="29527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01245" y="5061304"/>
            <a:ext cx="3162300" cy="4953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5769" y="3176711"/>
            <a:ext cx="4410075" cy="657225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5548069" y="4237987"/>
            <a:ext cx="12596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Bayes Classifier = NO</a:t>
            </a:r>
          </a:p>
        </p:txBody>
      </p:sp>
    </p:spTree>
    <p:extLst>
      <p:ext uri="{BB962C8B-B14F-4D97-AF65-F5344CB8AC3E}">
        <p14:creationId xmlns:p14="http://schemas.microsoft.com/office/powerpoint/2010/main" val="401769245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/>
          <p:cNvCxnSpPr/>
          <p:nvPr/>
        </p:nvCxnSpPr>
        <p:spPr>
          <a:xfrm flipH="1">
            <a:off x="6141068" y="1560472"/>
            <a:ext cx="21525" cy="475674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3791210" y="3650007"/>
            <a:ext cx="469971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Full Gradient Descent Illustration</a:t>
            </a:r>
          </a:p>
        </p:txBody>
      </p:sp>
      <p:sp>
        <p:nvSpPr>
          <p:cNvPr id="4" name="Oval 3"/>
          <p:cNvSpPr/>
          <p:nvPr/>
        </p:nvSpPr>
        <p:spPr>
          <a:xfrm rot="2413828">
            <a:off x="5181653" y="1315355"/>
            <a:ext cx="1578314" cy="486102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 rot="2413828">
            <a:off x="5458872" y="1573433"/>
            <a:ext cx="1146541" cy="431435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4060951" y="1380599"/>
            <a:ext cx="3888199" cy="4730541"/>
          </a:xfrm>
          <a:prstGeom prst="line">
            <a:avLst/>
          </a:prstGeom>
          <a:ln>
            <a:solidFill>
              <a:srgbClr val="00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endCxn id="5" idx="7"/>
          </p:cNvCxnSpPr>
          <p:nvPr/>
        </p:nvCxnSpPr>
        <p:spPr>
          <a:xfrm>
            <a:off x="6926723" y="2141613"/>
            <a:ext cx="400067" cy="68627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5" idx="7"/>
          </p:cNvCxnSpPr>
          <p:nvPr/>
        </p:nvCxnSpPr>
        <p:spPr>
          <a:xfrm flipH="1" flipV="1">
            <a:off x="6334791" y="2572087"/>
            <a:ext cx="991998" cy="25579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6334792" y="2572087"/>
            <a:ext cx="742605" cy="74256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 flipV="1">
            <a:off x="5872006" y="2982769"/>
            <a:ext cx="1205390" cy="33188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5872006" y="2982769"/>
            <a:ext cx="839468" cy="8699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H="1" flipV="1">
            <a:off x="6162592" y="3650007"/>
            <a:ext cx="548882" cy="20274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8077200" y="6356351"/>
            <a:ext cx="2133600" cy="365125"/>
          </a:xfrm>
          <a:prstGeom prst="rect">
            <a:avLst/>
          </a:prstGeom>
        </p:spPr>
        <p:txBody>
          <a:bodyPr/>
          <a:lstStyle/>
          <a:p>
            <a:fld id="{A2E4B1C0-0793-554B-8903-36BC4327134C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48913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5588000" y="787400"/>
            <a:ext cx="6604000" cy="1905000"/>
          </a:xfrm>
          <a:prstGeom prst="rect">
            <a:avLst/>
          </a:prstGeom>
        </p:spPr>
        <p:txBody>
          <a:bodyPr vert="horz" lIns="121920" tIns="60960" rIns="121920" bIns="6096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7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Logistic</a:t>
            </a:r>
          </a:p>
          <a:p>
            <a:pPr algn="l"/>
            <a:r>
              <a:rPr lang="en-US" sz="7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Regression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5633153" y="2867371"/>
            <a:ext cx="573024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ctrTitle" idx="4294967295"/>
          </p:nvPr>
        </p:nvSpPr>
        <p:spPr>
          <a:xfrm>
            <a:off x="5613400" y="2616200"/>
            <a:ext cx="6502400" cy="2235200"/>
          </a:xfrm>
        </p:spPr>
        <p:txBody>
          <a:bodyPr>
            <a:noAutofit/>
          </a:bodyPr>
          <a:lstStyle/>
          <a:p>
            <a:pPr algn="l"/>
            <a:r>
              <a:rPr lang="en-US" sz="8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Classification</a:t>
            </a:r>
          </a:p>
        </p:txBody>
      </p:sp>
      <p:pic>
        <p:nvPicPr>
          <p:cNvPr id="2" name="Picture 2" descr="C:\Users\ang\Desktop\iStock_000012344803Large.jpg"/>
          <p:cNvPicPr>
            <a:picLocks noChangeAspect="1" noChangeArrowheads="1"/>
          </p:cNvPicPr>
          <p:nvPr/>
        </p:nvPicPr>
        <p:blipFill>
          <a:blip r:embed="rId3" cstate="print"/>
          <a:srcRect b="7246"/>
          <a:stretch>
            <a:fillRect/>
          </a:stretch>
        </p:blipFill>
        <p:spPr bwMode="auto">
          <a:xfrm>
            <a:off x="914400" y="482600"/>
            <a:ext cx="4267200" cy="4876800"/>
          </a:xfrm>
          <a:prstGeom prst="rect">
            <a:avLst/>
          </a:prstGeom>
          <a:noFill/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1117600" y="5156200"/>
            <a:ext cx="3860800" cy="1117600"/>
          </a:xfrm>
          <a:prstGeom prst="rect">
            <a:avLst/>
          </a:prstGeom>
        </p:spPr>
        <p:txBody>
          <a:bodyPr vert="horz" lIns="121920" tIns="60960" rIns="121920" bIns="60960" rtlCol="0" anchor="ctr">
            <a:noAutofit/>
          </a:bodyPr>
          <a:lstStyle/>
          <a:p>
            <a:pPr defTabSz="1219170">
              <a:spcBef>
                <a:spcPct val="0"/>
              </a:spcBef>
              <a:defRPr/>
            </a:pP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269579824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08000" y="381001"/>
            <a:ext cx="7213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Classification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219200" y="1203015"/>
            <a:ext cx="8128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Email: Spam / Not Spam?</a:t>
            </a:r>
          </a:p>
          <a:p>
            <a:r>
              <a:rPr lang="en-US" sz="3200" dirty="0"/>
              <a:t>Online Transactions: Fraudulent (Yes / No)?</a:t>
            </a:r>
          </a:p>
          <a:p>
            <a:r>
              <a:rPr lang="en-US" sz="3200" dirty="0"/>
              <a:t>Tumor: Malignant / Benign ?</a:t>
            </a:r>
          </a:p>
        </p:txBody>
      </p:sp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402" y="3516378"/>
            <a:ext cx="1989735" cy="49011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150241" y="3124200"/>
            <a:ext cx="751840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0: “Negative Class” (e.g., benign tumor)</a:t>
            </a:r>
          </a:p>
          <a:p>
            <a:r>
              <a:rPr lang="en-US" sz="400" dirty="0"/>
              <a:t> </a:t>
            </a:r>
            <a:endParaRPr lang="en-US" sz="3200" dirty="0"/>
          </a:p>
          <a:p>
            <a:r>
              <a:rPr lang="en-US" sz="3200" dirty="0"/>
              <a:t>1: “Positive Class” (e.g., malignant tumor)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704640" y="1020480"/>
              <a:ext cx="7337280" cy="46742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93840" y="1014360"/>
                <a:ext cx="7357079" cy="4692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79582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33"/>
          <p:cNvSpPr txBox="1"/>
          <p:nvPr/>
        </p:nvSpPr>
        <p:spPr>
          <a:xfrm>
            <a:off x="1943045" y="2514600"/>
            <a:ext cx="8860312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67" dirty="0"/>
              <a:t>Tumor Size</a:t>
            </a:r>
          </a:p>
        </p:txBody>
      </p:sp>
      <p:cxnSp>
        <p:nvCxnSpPr>
          <p:cNvPr id="31" name="Straight Connector 30"/>
          <p:cNvCxnSpPr/>
          <p:nvPr/>
        </p:nvCxnSpPr>
        <p:spPr>
          <a:xfrm>
            <a:off x="1797133" y="2506658"/>
            <a:ext cx="9006224" cy="7943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/>
          <p:cNvGrpSpPr/>
          <p:nvPr/>
        </p:nvGrpSpPr>
        <p:grpSpPr>
          <a:xfrm>
            <a:off x="1117600" y="4426785"/>
            <a:ext cx="7518400" cy="584775"/>
            <a:chOff x="2286000" y="2573982"/>
            <a:chExt cx="5638800" cy="438581"/>
          </a:xfrm>
        </p:grpSpPr>
        <p:sp>
          <p:nvSpPr>
            <p:cNvPr id="11" name="TextBox 10"/>
            <p:cNvSpPr txBox="1"/>
            <p:nvPr/>
          </p:nvSpPr>
          <p:spPr>
            <a:xfrm>
              <a:off x="2286000" y="2573982"/>
              <a:ext cx="5638800" cy="4385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Threshold classifier output             at 0.5:</a:t>
              </a:r>
            </a:p>
          </p:txBody>
        </p:sp>
        <p:pic>
          <p:nvPicPr>
            <p:cNvPr id="3" name="Picture 2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91200" y="2671700"/>
              <a:ext cx="678942" cy="306324"/>
            </a:xfrm>
            <a:prstGeom prst="rect">
              <a:avLst/>
            </a:prstGeom>
          </p:spPr>
        </p:pic>
      </p:grpSp>
      <p:grpSp>
        <p:nvGrpSpPr>
          <p:cNvPr id="14" name="Group 13"/>
          <p:cNvGrpSpPr/>
          <p:nvPr/>
        </p:nvGrpSpPr>
        <p:grpSpPr>
          <a:xfrm>
            <a:off x="2235200" y="5167992"/>
            <a:ext cx="7518400" cy="584775"/>
            <a:chOff x="1219200" y="3311247"/>
            <a:chExt cx="5638800" cy="438581"/>
          </a:xfrm>
        </p:grpSpPr>
        <p:sp>
          <p:nvSpPr>
            <p:cNvPr id="18" name="TextBox 17"/>
            <p:cNvSpPr txBox="1"/>
            <p:nvPr/>
          </p:nvSpPr>
          <p:spPr>
            <a:xfrm>
              <a:off x="1219200" y="3311247"/>
              <a:ext cx="5638800" cy="4385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If                        , predict “y = 1”</a:t>
              </a:r>
            </a:p>
          </p:txBody>
        </p:sp>
        <p:pic>
          <p:nvPicPr>
            <p:cNvPr id="7" name="Picture 6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07058" y="3408965"/>
              <a:ext cx="1483614" cy="306324"/>
            </a:xfrm>
            <a:prstGeom prst="rect">
              <a:avLst/>
            </a:prstGeom>
          </p:spPr>
        </p:pic>
      </p:grpSp>
      <p:grpSp>
        <p:nvGrpSpPr>
          <p:cNvPr id="24" name="Group 23"/>
          <p:cNvGrpSpPr/>
          <p:nvPr/>
        </p:nvGrpSpPr>
        <p:grpSpPr>
          <a:xfrm>
            <a:off x="2235200" y="5963050"/>
            <a:ext cx="7518400" cy="584775"/>
            <a:chOff x="1219200" y="3849379"/>
            <a:chExt cx="5638800" cy="438581"/>
          </a:xfrm>
        </p:grpSpPr>
        <p:sp>
          <p:nvSpPr>
            <p:cNvPr id="21" name="TextBox 20"/>
            <p:cNvSpPr txBox="1"/>
            <p:nvPr/>
          </p:nvSpPr>
          <p:spPr>
            <a:xfrm>
              <a:off x="1219200" y="3849379"/>
              <a:ext cx="5638800" cy="4385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If                        , predict “y = 0”</a:t>
              </a:r>
            </a:p>
          </p:txBody>
        </p:sp>
        <p:pic>
          <p:nvPicPr>
            <p:cNvPr id="23" name="Picture 22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07058" y="3947097"/>
              <a:ext cx="1483614" cy="306324"/>
            </a:xfrm>
            <a:prstGeom prst="rect">
              <a:avLst/>
            </a:prstGeom>
          </p:spPr>
        </p:pic>
      </p:grpSp>
      <p:cxnSp>
        <p:nvCxnSpPr>
          <p:cNvPr id="27" name="Straight Connector 26"/>
          <p:cNvCxnSpPr/>
          <p:nvPr/>
        </p:nvCxnSpPr>
        <p:spPr>
          <a:xfrm flipV="1">
            <a:off x="1943045" y="381001"/>
            <a:ext cx="0" cy="2595527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1797133" y="2506657"/>
            <a:ext cx="4840624" cy="0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1943045" y="2514600"/>
            <a:ext cx="3780312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67" dirty="0"/>
              <a:t>Tumor Size</a:t>
            </a:r>
          </a:p>
        </p:txBody>
      </p:sp>
      <p:sp>
        <p:nvSpPr>
          <p:cNvPr id="35" name="Cross 34"/>
          <p:cNvSpPr/>
          <p:nvPr/>
        </p:nvSpPr>
        <p:spPr>
          <a:xfrm rot="2734294">
            <a:off x="2136866" y="2342902"/>
            <a:ext cx="343399" cy="343399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6" name="Cross 35"/>
          <p:cNvSpPr/>
          <p:nvPr/>
        </p:nvSpPr>
        <p:spPr>
          <a:xfrm rot="2734294">
            <a:off x="2543267" y="2342902"/>
            <a:ext cx="343399" cy="343399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7" name="Cross 36"/>
          <p:cNvSpPr/>
          <p:nvPr/>
        </p:nvSpPr>
        <p:spPr>
          <a:xfrm rot="2734294">
            <a:off x="2972050" y="2342902"/>
            <a:ext cx="343399" cy="343399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8" name="Cross 37"/>
          <p:cNvSpPr/>
          <p:nvPr/>
        </p:nvSpPr>
        <p:spPr>
          <a:xfrm rot="2734294">
            <a:off x="3480050" y="2342902"/>
            <a:ext cx="343399" cy="343399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9" name="Cross 38"/>
          <p:cNvSpPr/>
          <p:nvPr/>
        </p:nvSpPr>
        <p:spPr>
          <a:xfrm rot="2734294">
            <a:off x="4473667" y="655311"/>
            <a:ext cx="343399" cy="343399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1" name="Cross 40"/>
          <p:cNvSpPr/>
          <p:nvPr/>
        </p:nvSpPr>
        <p:spPr>
          <a:xfrm rot="2734294">
            <a:off x="5004050" y="655311"/>
            <a:ext cx="343399" cy="343399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2" name="Cross 41"/>
          <p:cNvSpPr/>
          <p:nvPr/>
        </p:nvSpPr>
        <p:spPr>
          <a:xfrm rot="2734294">
            <a:off x="5512050" y="655311"/>
            <a:ext cx="343399" cy="343399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3" name="Cross 42"/>
          <p:cNvSpPr/>
          <p:nvPr/>
        </p:nvSpPr>
        <p:spPr>
          <a:xfrm rot="2734294">
            <a:off x="6099267" y="655311"/>
            <a:ext cx="343399" cy="343399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7" name="TextBox 46"/>
          <p:cNvSpPr txBox="1"/>
          <p:nvPr/>
        </p:nvSpPr>
        <p:spPr>
          <a:xfrm>
            <a:off x="69934" y="1317023"/>
            <a:ext cx="1890156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67" dirty="0"/>
              <a:t>Malignant ?</a:t>
            </a:r>
          </a:p>
        </p:txBody>
      </p:sp>
      <p:cxnSp>
        <p:nvCxnSpPr>
          <p:cNvPr id="49" name="Straight Connector 48"/>
          <p:cNvCxnSpPr/>
          <p:nvPr/>
        </p:nvCxnSpPr>
        <p:spPr>
          <a:xfrm>
            <a:off x="1797133" y="827008"/>
            <a:ext cx="304800" cy="0"/>
          </a:xfrm>
          <a:prstGeom prst="line">
            <a:avLst/>
          </a:prstGeom>
          <a:ln w="317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819402" y="568367"/>
            <a:ext cx="12508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(Yes) 1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819401" y="2241467"/>
            <a:ext cx="12508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(No) 0</a:t>
            </a:r>
          </a:p>
        </p:txBody>
      </p:sp>
      <p:sp>
        <p:nvSpPr>
          <p:cNvPr id="55" name="Cross 54"/>
          <p:cNvSpPr/>
          <p:nvPr/>
        </p:nvSpPr>
        <p:spPr>
          <a:xfrm rot="2734294">
            <a:off x="9824710" y="655311"/>
            <a:ext cx="343399" cy="343399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" name="Ink 1"/>
              <p14:cNvContentPartPr/>
              <p14:nvPr/>
            </p14:nvContentPartPr>
            <p14:xfrm>
              <a:off x="275520" y="28320"/>
              <a:ext cx="10615680" cy="65913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68680" y="20760"/>
                <a:ext cx="10630800" cy="6608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76019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3" grpId="0"/>
      <p:bldP spid="55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609600" y="551219"/>
            <a:ext cx="7518400" cy="748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267" dirty="0"/>
              <a:t>Classification:    y   =   0   or   1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419100" y="1701801"/>
            <a:ext cx="5899401" cy="748988"/>
            <a:chOff x="1671449" y="3253085"/>
            <a:chExt cx="4424551" cy="561741"/>
          </a:xfrm>
        </p:grpSpPr>
        <p:sp>
          <p:nvSpPr>
            <p:cNvPr id="18" name="TextBox 17"/>
            <p:cNvSpPr txBox="1"/>
            <p:nvPr/>
          </p:nvSpPr>
          <p:spPr>
            <a:xfrm>
              <a:off x="2743200" y="3253085"/>
              <a:ext cx="3352800" cy="5617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267" dirty="0"/>
                <a:t>can be &gt; 1 or &lt; 0</a:t>
              </a:r>
            </a:p>
          </p:txBody>
        </p:sp>
        <p:pic>
          <p:nvPicPr>
            <p:cNvPr id="2" name="Picture 1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1449" y="3362677"/>
              <a:ext cx="982215" cy="443155"/>
            </a:xfrm>
            <a:prstGeom prst="rect">
              <a:avLst/>
            </a:prstGeom>
          </p:spPr>
        </p:pic>
      </p:grpSp>
      <p:grpSp>
        <p:nvGrpSpPr>
          <p:cNvPr id="8" name="Group 7"/>
          <p:cNvGrpSpPr/>
          <p:nvPr/>
        </p:nvGrpSpPr>
        <p:grpSpPr>
          <a:xfrm>
            <a:off x="609600" y="3563699"/>
            <a:ext cx="8415019" cy="748988"/>
            <a:chOff x="457200" y="2672775"/>
            <a:chExt cx="6311264" cy="561741"/>
          </a:xfrm>
        </p:grpSpPr>
        <p:sp>
          <p:nvSpPr>
            <p:cNvPr id="21" name="TextBox 20"/>
            <p:cNvSpPr txBox="1"/>
            <p:nvPr/>
          </p:nvSpPr>
          <p:spPr>
            <a:xfrm>
              <a:off x="457200" y="2672775"/>
              <a:ext cx="5638800" cy="5617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267" dirty="0"/>
                <a:t>Logistic Regression:</a:t>
              </a:r>
            </a:p>
          </p:txBody>
        </p:sp>
        <p:pic>
          <p:nvPicPr>
            <p:cNvPr id="6" name="Picture 5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09286" y="2747567"/>
              <a:ext cx="2559178" cy="435190"/>
            </a:xfrm>
            <a:prstGeom prst="rect">
              <a:avLst/>
            </a:prstGeom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" name="Ink 2"/>
              <p14:cNvContentPartPr/>
              <p14:nvPr/>
            </p14:nvContentPartPr>
            <p14:xfrm>
              <a:off x="1399680" y="477120"/>
              <a:ext cx="8033760" cy="492192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392120" y="466680"/>
                <a:ext cx="8049960" cy="4943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15360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5588000" y="787400"/>
            <a:ext cx="6604000" cy="1905000"/>
          </a:xfrm>
          <a:prstGeom prst="rect">
            <a:avLst/>
          </a:prstGeom>
        </p:spPr>
        <p:txBody>
          <a:bodyPr vert="horz" lIns="121920" tIns="60960" rIns="121920" bIns="6096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7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Logistic</a:t>
            </a:r>
          </a:p>
          <a:p>
            <a:pPr algn="l"/>
            <a:r>
              <a:rPr lang="en-US" sz="7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Regression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5633153" y="2867371"/>
            <a:ext cx="573024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ctrTitle" idx="4294967295"/>
          </p:nvPr>
        </p:nvSpPr>
        <p:spPr>
          <a:xfrm>
            <a:off x="5613400" y="2956271"/>
            <a:ext cx="6502400" cy="2235200"/>
          </a:xfrm>
        </p:spPr>
        <p:txBody>
          <a:bodyPr>
            <a:noAutofit/>
          </a:bodyPr>
          <a:lstStyle/>
          <a:p>
            <a:pPr algn="l"/>
            <a:r>
              <a:rPr lang="en-US" sz="7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Hypothesis</a:t>
            </a:r>
            <a:br>
              <a:rPr lang="en-US" sz="72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7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Representation</a:t>
            </a:r>
          </a:p>
        </p:txBody>
      </p:sp>
      <p:pic>
        <p:nvPicPr>
          <p:cNvPr id="2" name="Picture 2" descr="C:\Users\ang\Desktop\iStock_000012344803Large.jpg"/>
          <p:cNvPicPr>
            <a:picLocks noChangeAspect="1" noChangeArrowheads="1"/>
          </p:cNvPicPr>
          <p:nvPr/>
        </p:nvPicPr>
        <p:blipFill>
          <a:blip r:embed="rId3" cstate="print"/>
          <a:srcRect b="7246"/>
          <a:stretch>
            <a:fillRect/>
          </a:stretch>
        </p:blipFill>
        <p:spPr bwMode="auto">
          <a:xfrm>
            <a:off x="914400" y="482600"/>
            <a:ext cx="4267200" cy="4876800"/>
          </a:xfrm>
          <a:prstGeom prst="rect">
            <a:avLst/>
          </a:prstGeom>
          <a:noFill/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1117600" y="5156200"/>
            <a:ext cx="3860800" cy="1117600"/>
          </a:xfrm>
          <a:prstGeom prst="rect">
            <a:avLst/>
          </a:prstGeom>
        </p:spPr>
        <p:txBody>
          <a:bodyPr vert="horz" lIns="121920" tIns="60960" rIns="121920" bIns="60960" rtlCol="0" anchor="ctr">
            <a:noAutofit/>
          </a:bodyPr>
          <a:lstStyle/>
          <a:p>
            <a:pPr defTabSz="1219170">
              <a:spcBef>
                <a:spcPct val="0"/>
              </a:spcBef>
              <a:defRPr/>
            </a:pP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50682808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802" y="1958645"/>
            <a:ext cx="3149193" cy="555955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609600" y="4532710"/>
            <a:ext cx="7518400" cy="140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267" dirty="0"/>
              <a:t>Sigmoid function</a:t>
            </a:r>
          </a:p>
          <a:p>
            <a:r>
              <a:rPr lang="en-US" sz="4267" dirty="0"/>
              <a:t>Logistic function</a:t>
            </a:r>
          </a:p>
        </p:txBody>
      </p:sp>
      <p:pic>
        <p:nvPicPr>
          <p:cNvPr id="15" name="Picture 1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50496" y="1227347"/>
            <a:ext cx="3456432" cy="55595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96800" y="2616200"/>
            <a:ext cx="3163824" cy="1024128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508000" y="381001"/>
            <a:ext cx="7213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Logistic Regression Model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978105" y="952981"/>
            <a:ext cx="16159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Want</a:t>
            </a:r>
          </a:p>
        </p:txBody>
      </p:sp>
      <p:pic>
        <p:nvPicPr>
          <p:cNvPr id="25" name="Picture 2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0176" y="1092200"/>
            <a:ext cx="2401824" cy="408432"/>
          </a:xfrm>
          <a:prstGeom prst="rect">
            <a:avLst/>
          </a:prstGeom>
        </p:spPr>
      </p:pic>
      <p:grpSp>
        <p:nvGrpSpPr>
          <p:cNvPr id="37" name="Group 36"/>
          <p:cNvGrpSpPr/>
          <p:nvPr/>
        </p:nvGrpSpPr>
        <p:grpSpPr>
          <a:xfrm>
            <a:off x="5926888" y="2374457"/>
            <a:ext cx="5045912" cy="2458499"/>
            <a:chOff x="4445166" y="1337476"/>
            <a:chExt cx="3784434" cy="1843874"/>
          </a:xfrm>
        </p:grpSpPr>
        <p:cxnSp>
          <p:nvCxnSpPr>
            <p:cNvPr id="26" name="Straight Connector 25"/>
            <p:cNvCxnSpPr/>
            <p:nvPr/>
          </p:nvCxnSpPr>
          <p:spPr>
            <a:xfrm flipV="1">
              <a:off x="6248400" y="1337476"/>
              <a:ext cx="0" cy="1843874"/>
            </a:xfrm>
            <a:prstGeom prst="line">
              <a:avLst/>
            </a:prstGeom>
            <a:ln w="38100">
              <a:solidFill>
                <a:schemeClr val="tx1"/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4445166" y="3181350"/>
              <a:ext cx="3784434" cy="0"/>
            </a:xfrm>
            <a:prstGeom prst="line">
              <a:avLst/>
            </a:prstGeom>
            <a:ln w="38100">
              <a:solidFill>
                <a:schemeClr val="tx1"/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6143499" y="1698931"/>
              <a:ext cx="228600" cy="0"/>
            </a:xfrm>
            <a:prstGeom prst="line">
              <a:avLst/>
            </a:prstGeom>
            <a:ln w="317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/>
            <p:cNvSpPr txBox="1"/>
            <p:nvPr/>
          </p:nvSpPr>
          <p:spPr>
            <a:xfrm>
              <a:off x="5867400" y="1504743"/>
              <a:ext cx="381000" cy="3462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1</a:t>
              </a:r>
            </a:p>
          </p:txBody>
        </p:sp>
        <p:cxnSp>
          <p:nvCxnSpPr>
            <p:cNvPr id="33" name="Straight Connector 32"/>
            <p:cNvCxnSpPr/>
            <p:nvPr/>
          </p:nvCxnSpPr>
          <p:spPr>
            <a:xfrm>
              <a:off x="6143499" y="2472806"/>
              <a:ext cx="228600" cy="0"/>
            </a:xfrm>
            <a:prstGeom prst="line">
              <a:avLst/>
            </a:prstGeom>
            <a:ln w="317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/>
            <p:cNvSpPr txBox="1"/>
            <p:nvPr/>
          </p:nvSpPr>
          <p:spPr>
            <a:xfrm>
              <a:off x="5715000" y="2278618"/>
              <a:ext cx="533400" cy="3462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0.5</a:t>
              </a:r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8128001" y="4765358"/>
            <a:ext cx="4446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0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" name="Ink 1"/>
              <p14:cNvContentPartPr/>
              <p14:nvPr/>
            </p14:nvContentPartPr>
            <p14:xfrm>
              <a:off x="361440" y="143040"/>
              <a:ext cx="11120640" cy="59140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51000" y="132960"/>
                <a:ext cx="11142240" cy="5933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1579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3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/>
          <p:nvPr/>
        </p:nvSpPr>
        <p:spPr>
          <a:xfrm>
            <a:off x="4210358" y="606538"/>
            <a:ext cx="4161910" cy="5265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>
                <a:solidFill>
                  <a:srgbClr val="C82506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953" dirty="0"/>
              <a:t>What is Big Data? The n-Vs</a:t>
            </a:r>
          </a:p>
        </p:txBody>
      </p:sp>
      <p:pic>
        <p:nvPicPr>
          <p:cNvPr id="2052" name="Picture 4" descr="http://disa.fi.muni.cz/wp-content/uploads/BigData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4215" y="1789800"/>
            <a:ext cx="5088325" cy="3721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5713604"/>
      </p:ext>
    </p:extLst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508000" y="381000"/>
            <a:ext cx="7213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Interpretation of Hypothesis Output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930401" y="1086247"/>
            <a:ext cx="84838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= estimated probability that y = 1 on input x </a:t>
            </a:r>
          </a:p>
        </p:txBody>
      </p:sp>
      <p:pic>
        <p:nvPicPr>
          <p:cNvPr id="2" name="Picture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00" y="1185815"/>
            <a:ext cx="905256" cy="408432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914401" y="3524647"/>
            <a:ext cx="99127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Tell patient that 70% chance of tumor being malignant </a:t>
            </a:r>
          </a:p>
        </p:txBody>
      </p:sp>
      <p:pic>
        <p:nvPicPr>
          <p:cNvPr id="7" name="Picture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8200" y="1803400"/>
            <a:ext cx="5077968" cy="9753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5111" y="2958236"/>
            <a:ext cx="1993392" cy="408432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856802" y="1937313"/>
            <a:ext cx="2495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Example:  If 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5327202" y="4422938"/>
            <a:ext cx="5442399" cy="1077219"/>
            <a:chOff x="2319001" y="3405485"/>
            <a:chExt cx="4081799" cy="807914"/>
          </a:xfrm>
        </p:grpSpPr>
        <p:sp>
          <p:nvSpPr>
            <p:cNvPr id="30" name="TextBox 29"/>
            <p:cNvSpPr txBox="1"/>
            <p:nvPr/>
          </p:nvSpPr>
          <p:spPr>
            <a:xfrm>
              <a:off x="2319001" y="3405485"/>
              <a:ext cx="4081799" cy="8079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“probability that y = 1, given x,</a:t>
              </a:r>
            </a:p>
            <a:p>
              <a:r>
                <a:rPr lang="en-US" sz="3200" dirty="0"/>
                <a:t>  parameterized by    ”</a:t>
              </a:r>
            </a:p>
          </p:txBody>
        </p:sp>
        <p:pic>
          <p:nvPicPr>
            <p:cNvPr id="9" name="Picture 8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24984" y="3890900"/>
              <a:ext cx="128016" cy="217170"/>
            </a:xfrm>
            <a:prstGeom prst="rect">
              <a:avLst/>
            </a:prstGeom>
          </p:spPr>
        </p:pic>
      </p:grpSp>
      <p:pic>
        <p:nvPicPr>
          <p:cNvPr id="3" name="Picture 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1784" y="5664201"/>
            <a:ext cx="5689600" cy="8767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4" name="Ink 3"/>
              <p14:cNvContentPartPr/>
              <p14:nvPr/>
            </p14:nvContentPartPr>
            <p14:xfrm>
              <a:off x="580320" y="228480"/>
              <a:ext cx="11263680" cy="642960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72040" y="219120"/>
                <a:ext cx="11279160" cy="6449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59606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9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5588000" y="787400"/>
            <a:ext cx="6604000" cy="1905000"/>
          </a:xfrm>
          <a:prstGeom prst="rect">
            <a:avLst/>
          </a:prstGeom>
        </p:spPr>
        <p:txBody>
          <a:bodyPr vert="horz" lIns="121920" tIns="60960" rIns="121920" bIns="6096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7200" dirty="0">
                <a:solidFill>
                  <a:prstClr val="black">
                    <a:lumMod val="75000"/>
                    <a:lumOff val="25000"/>
                  </a:prstClr>
                </a:solidFill>
                <a:latin typeface="Calibri"/>
              </a:rPr>
              <a:t>Logistic</a:t>
            </a:r>
          </a:p>
          <a:p>
            <a:pPr algn="l"/>
            <a:r>
              <a:rPr lang="en-US" sz="7200" dirty="0">
                <a:solidFill>
                  <a:prstClr val="black">
                    <a:lumMod val="75000"/>
                    <a:lumOff val="25000"/>
                  </a:prstClr>
                </a:solidFill>
                <a:latin typeface="Calibri"/>
              </a:rPr>
              <a:t>Regression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5633153" y="2867371"/>
            <a:ext cx="573024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ctrTitle" idx="4294967295"/>
          </p:nvPr>
        </p:nvSpPr>
        <p:spPr>
          <a:xfrm>
            <a:off x="5588000" y="2057400"/>
            <a:ext cx="6273800" cy="3098800"/>
          </a:xfrm>
        </p:spPr>
        <p:txBody>
          <a:bodyPr>
            <a:noAutofit/>
          </a:bodyPr>
          <a:lstStyle/>
          <a:p>
            <a:pPr algn="l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Decision boundary</a:t>
            </a:r>
          </a:p>
        </p:txBody>
      </p:sp>
      <p:pic>
        <p:nvPicPr>
          <p:cNvPr id="2" name="Picture 2" descr="C:\Users\ang\Desktop\iStock_000012344803Large.jpg"/>
          <p:cNvPicPr>
            <a:picLocks noChangeAspect="1" noChangeArrowheads="1"/>
          </p:cNvPicPr>
          <p:nvPr/>
        </p:nvPicPr>
        <p:blipFill>
          <a:blip r:embed="rId3" cstate="print"/>
          <a:srcRect b="7246"/>
          <a:stretch>
            <a:fillRect/>
          </a:stretch>
        </p:blipFill>
        <p:spPr bwMode="auto">
          <a:xfrm>
            <a:off x="914400" y="482600"/>
            <a:ext cx="4267200" cy="4876800"/>
          </a:xfrm>
          <a:prstGeom prst="rect">
            <a:avLst/>
          </a:prstGeom>
          <a:noFill/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1117600" y="5156200"/>
            <a:ext cx="3860800" cy="1117600"/>
          </a:xfrm>
          <a:prstGeom prst="rect">
            <a:avLst/>
          </a:prstGeom>
        </p:spPr>
        <p:txBody>
          <a:bodyPr vert="horz" lIns="121920" tIns="60960" rIns="121920" bIns="60960" rtlCol="0" anchor="ctr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lang="en-US" sz="3200" dirty="0">
                <a:solidFill>
                  <a:prstClr val="black">
                    <a:lumMod val="75000"/>
                    <a:lumOff val="25000"/>
                  </a:prstClr>
                </a:solidFill>
                <a:latin typeface="Calibri"/>
              </a:rPr>
              <a:t>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182739614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508000" y="381001"/>
            <a:ext cx="7213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prstClr val="black"/>
                </a:solidFill>
                <a:latin typeface="Calibri"/>
              </a:rPr>
              <a:t>Logistic regression</a:t>
            </a:r>
          </a:p>
        </p:txBody>
      </p:sp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237" y="1409700"/>
            <a:ext cx="3097276" cy="51206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001" y="2134264"/>
            <a:ext cx="2642108" cy="61163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08000" y="2921001"/>
            <a:ext cx="7213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prstClr val="black"/>
                </a:solidFill>
                <a:latin typeface="Calibri"/>
              </a:rPr>
              <a:t>  Suppose predict “          “ if</a:t>
            </a:r>
          </a:p>
        </p:txBody>
      </p:sp>
      <p:pic>
        <p:nvPicPr>
          <p:cNvPr id="10" name="Picture 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5701" y="3135303"/>
            <a:ext cx="876300" cy="33883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8601" y="3056817"/>
            <a:ext cx="1895729" cy="391415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579439" y="4743847"/>
            <a:ext cx="7213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3200" dirty="0">
                <a:solidFill>
                  <a:prstClr val="black"/>
                </a:solidFill>
                <a:latin typeface="Calibri"/>
              </a:rPr>
              <a:t>	    predict “          “  if</a:t>
            </a:r>
          </a:p>
        </p:txBody>
      </p:sp>
      <p:pic>
        <p:nvPicPr>
          <p:cNvPr id="15" name="Picture 1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0429" y="4932750"/>
            <a:ext cx="893827" cy="33883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3330" y="4879663"/>
            <a:ext cx="1895729" cy="391415"/>
          </a:xfrm>
          <a:prstGeom prst="rect">
            <a:avLst/>
          </a:prstGeom>
        </p:spPr>
      </p:pic>
      <p:cxnSp>
        <p:nvCxnSpPr>
          <p:cNvPr id="33" name="Straight Arrow Connector 32"/>
          <p:cNvCxnSpPr/>
          <p:nvPr/>
        </p:nvCxnSpPr>
        <p:spPr>
          <a:xfrm>
            <a:off x="7620001" y="2311400"/>
            <a:ext cx="4175321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oup 43"/>
          <p:cNvGrpSpPr/>
          <p:nvPr/>
        </p:nvGrpSpPr>
        <p:grpSpPr>
          <a:xfrm>
            <a:off x="9193958" y="314347"/>
            <a:ext cx="2448857" cy="2581827"/>
            <a:chOff x="6695890" y="235759"/>
            <a:chExt cx="2036221" cy="2146786"/>
          </a:xfrm>
        </p:grpSpPr>
        <p:sp>
          <p:nvSpPr>
            <p:cNvPr id="30" name="TextBox 29"/>
            <p:cNvSpPr txBox="1"/>
            <p:nvPr/>
          </p:nvSpPr>
          <p:spPr>
            <a:xfrm>
              <a:off x="7123033" y="1896305"/>
              <a:ext cx="288172" cy="4862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prstClr val="black"/>
                  </a:solidFill>
                  <a:latin typeface="Calibri"/>
                </a:rPr>
                <a:t>z</a:t>
              </a:r>
              <a:endParaRPr lang="en-US" sz="3200" baseline="-25000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6695890" y="378634"/>
              <a:ext cx="297502" cy="4180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667" dirty="0">
                  <a:solidFill>
                    <a:prstClr val="black"/>
                  </a:solidFill>
                  <a:latin typeface="Calibri"/>
                </a:rPr>
                <a:t>1</a:t>
              </a:r>
              <a:endParaRPr lang="en-US" sz="2667" baseline="-25000" dirty="0">
                <a:solidFill>
                  <a:prstClr val="black"/>
                </a:solidFill>
                <a:latin typeface="Calibri"/>
              </a:endParaRPr>
            </a:p>
          </p:txBody>
        </p:sp>
        <p:cxnSp>
          <p:nvCxnSpPr>
            <p:cNvPr id="32" name="Straight Arrow Connector 31"/>
            <p:cNvCxnSpPr/>
            <p:nvPr/>
          </p:nvCxnSpPr>
          <p:spPr>
            <a:xfrm flipV="1">
              <a:off x="7110155" y="235759"/>
              <a:ext cx="0" cy="1823663"/>
            </a:xfrm>
            <a:prstGeom prst="straightConnector1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6" name="Picture 35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01581" y="508234"/>
              <a:ext cx="430530" cy="255270"/>
            </a:xfrm>
            <a:prstGeom prst="rect">
              <a:avLst/>
            </a:prstGeom>
          </p:spPr>
        </p:pic>
        <p:cxnSp>
          <p:nvCxnSpPr>
            <p:cNvPr id="37" name="Straight Arrow Connector 36"/>
            <p:cNvCxnSpPr/>
            <p:nvPr/>
          </p:nvCxnSpPr>
          <p:spPr>
            <a:xfrm>
              <a:off x="6992872" y="1277874"/>
              <a:ext cx="217553" cy="0"/>
            </a:xfrm>
            <a:prstGeom prst="straightConnector1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/>
            <p:nvPr/>
          </p:nvCxnSpPr>
          <p:spPr>
            <a:xfrm>
              <a:off x="6991853" y="600075"/>
              <a:ext cx="217553" cy="0"/>
            </a:xfrm>
            <a:prstGeom prst="straightConnector1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" name="Ink 1"/>
              <p14:cNvContentPartPr/>
              <p14:nvPr/>
            </p14:nvContentPartPr>
            <p14:xfrm>
              <a:off x="4229760" y="819840"/>
              <a:ext cx="6708960" cy="53424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220760" y="807600"/>
                <a:ext cx="6730560" cy="5366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48983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6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3653579" y="3387899"/>
            <a:ext cx="447558" cy="502766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sz="2667" dirty="0">
                <a:solidFill>
                  <a:prstClr val="black"/>
                </a:solidFill>
                <a:latin typeface="Calibri"/>
              </a:rPr>
              <a:t>x</a:t>
            </a:r>
            <a:r>
              <a:rPr lang="en-US" sz="2667" baseline="-25000" dirty="0">
                <a:solidFill>
                  <a:prstClr val="black"/>
                </a:solidFill>
                <a:latin typeface="Calibri"/>
              </a:rPr>
              <a:t>1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91651" y="996553"/>
            <a:ext cx="447558" cy="502766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sz="2667" dirty="0">
                <a:solidFill>
                  <a:prstClr val="black"/>
                </a:solidFill>
                <a:latin typeface="Calibri"/>
              </a:rPr>
              <a:t>x</a:t>
            </a:r>
            <a:r>
              <a:rPr lang="en-US" sz="2667" baseline="-25000" dirty="0">
                <a:solidFill>
                  <a:prstClr val="black"/>
                </a:solidFill>
                <a:latin typeface="Calibri"/>
              </a:rPr>
              <a:t>2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1388721" y="1193800"/>
            <a:ext cx="0" cy="2260165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1225864" y="3313377"/>
            <a:ext cx="2330136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508000" y="381001"/>
            <a:ext cx="7213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prstClr val="black"/>
                </a:solidFill>
                <a:latin typeface="Calibri"/>
              </a:rPr>
              <a:t>Decision Boundary</a:t>
            </a:r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1315670" y="2797475"/>
            <a:ext cx="130820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1322634" y="3316852"/>
            <a:ext cx="130820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1324537" y="2282487"/>
            <a:ext cx="130820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1331501" y="2801864"/>
            <a:ext cx="130820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1325149" y="1763403"/>
            <a:ext cx="130820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1332113" y="2282780"/>
            <a:ext cx="130820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Group 36"/>
          <p:cNvGrpSpPr/>
          <p:nvPr/>
        </p:nvGrpSpPr>
        <p:grpSpPr>
          <a:xfrm rot="16200000">
            <a:off x="2098777" y="2547565"/>
            <a:ext cx="140299" cy="1553449"/>
            <a:chOff x="1144375" y="1474952"/>
            <a:chExt cx="105224" cy="1165087"/>
          </a:xfrm>
        </p:grpSpPr>
        <p:cxnSp>
          <p:nvCxnSpPr>
            <p:cNvPr id="33" name="Straight Arrow Connector 32"/>
            <p:cNvCxnSpPr/>
            <p:nvPr/>
          </p:nvCxnSpPr>
          <p:spPr>
            <a:xfrm>
              <a:off x="1144375" y="2640039"/>
              <a:ext cx="98115" cy="0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/>
            <p:nvPr/>
          </p:nvCxnSpPr>
          <p:spPr>
            <a:xfrm>
              <a:off x="1151025" y="2253798"/>
              <a:ext cx="98115" cy="0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/>
            <p:nvPr/>
          </p:nvCxnSpPr>
          <p:spPr>
            <a:xfrm>
              <a:off x="1146261" y="1474952"/>
              <a:ext cx="98115" cy="0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/>
            <p:nvPr/>
          </p:nvCxnSpPr>
          <p:spPr>
            <a:xfrm>
              <a:off x="1151484" y="1864485"/>
              <a:ext cx="98115" cy="0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/>
          <p:cNvGrpSpPr/>
          <p:nvPr/>
        </p:nvGrpSpPr>
        <p:grpSpPr>
          <a:xfrm>
            <a:off x="1496155" y="1353493"/>
            <a:ext cx="1885301" cy="1900647"/>
            <a:chOff x="1122116" y="1015119"/>
            <a:chExt cx="1413976" cy="1425485"/>
          </a:xfrm>
        </p:grpSpPr>
        <p:sp>
          <p:nvSpPr>
            <p:cNvPr id="2" name="Oval 1"/>
            <p:cNvSpPr/>
            <p:nvPr/>
          </p:nvSpPr>
          <p:spPr>
            <a:xfrm>
              <a:off x="1122116" y="1795221"/>
              <a:ext cx="153439" cy="153439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" name="Oval 2"/>
            <p:cNvSpPr/>
            <p:nvPr/>
          </p:nvSpPr>
          <p:spPr>
            <a:xfrm>
              <a:off x="1204609" y="2021386"/>
              <a:ext cx="153439" cy="153439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4" name="Oval 3"/>
            <p:cNvSpPr/>
            <p:nvPr/>
          </p:nvSpPr>
          <p:spPr>
            <a:xfrm>
              <a:off x="1127889" y="1542765"/>
              <a:ext cx="153439" cy="153439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5" name="Oval 4"/>
            <p:cNvSpPr/>
            <p:nvPr/>
          </p:nvSpPr>
          <p:spPr>
            <a:xfrm>
              <a:off x="1384434" y="1888832"/>
              <a:ext cx="153439" cy="153439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6" name="Oval 5"/>
            <p:cNvSpPr/>
            <p:nvPr/>
          </p:nvSpPr>
          <p:spPr>
            <a:xfrm>
              <a:off x="1348695" y="2216372"/>
              <a:ext cx="153439" cy="153439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7" name="Oval 6"/>
            <p:cNvSpPr/>
            <p:nvPr/>
          </p:nvSpPr>
          <p:spPr>
            <a:xfrm>
              <a:off x="1537873" y="2114448"/>
              <a:ext cx="153439" cy="153439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8" name="Oval 7"/>
            <p:cNvSpPr/>
            <p:nvPr/>
          </p:nvSpPr>
          <p:spPr>
            <a:xfrm>
              <a:off x="1123402" y="2231856"/>
              <a:ext cx="153439" cy="153439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9" name="Cross 8"/>
            <p:cNvSpPr/>
            <p:nvPr/>
          </p:nvSpPr>
          <p:spPr>
            <a:xfrm rot="2734294">
              <a:off x="1839342" y="1510425"/>
              <a:ext cx="153909" cy="153909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0" name="Cross 9"/>
            <p:cNvSpPr/>
            <p:nvPr/>
          </p:nvSpPr>
          <p:spPr>
            <a:xfrm rot="2734294">
              <a:off x="1496419" y="1147713"/>
              <a:ext cx="153909" cy="153909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1" name="Cross 10"/>
            <p:cNvSpPr/>
            <p:nvPr/>
          </p:nvSpPr>
          <p:spPr>
            <a:xfrm rot="2734294">
              <a:off x="1790032" y="1280276"/>
              <a:ext cx="153909" cy="153909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2" name="Cross 11"/>
            <p:cNvSpPr/>
            <p:nvPr/>
          </p:nvSpPr>
          <p:spPr>
            <a:xfrm rot="2734294">
              <a:off x="1718996" y="1030771"/>
              <a:ext cx="153909" cy="153909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7" name="Cross 16"/>
            <p:cNvSpPr/>
            <p:nvPr/>
          </p:nvSpPr>
          <p:spPr>
            <a:xfrm rot="2734294">
              <a:off x="2099755" y="1232768"/>
              <a:ext cx="153909" cy="153909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8" name="Oval 37"/>
            <p:cNvSpPr/>
            <p:nvPr/>
          </p:nvSpPr>
          <p:spPr>
            <a:xfrm>
              <a:off x="1681443" y="2287165"/>
              <a:ext cx="153439" cy="153439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9" name="Cross 38"/>
            <p:cNvSpPr/>
            <p:nvPr/>
          </p:nvSpPr>
          <p:spPr>
            <a:xfrm rot="2734294">
              <a:off x="2184711" y="1497927"/>
              <a:ext cx="153909" cy="153909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40" name="Cross 39"/>
            <p:cNvSpPr/>
            <p:nvPr/>
          </p:nvSpPr>
          <p:spPr>
            <a:xfrm rot="2734294">
              <a:off x="2066327" y="1718267"/>
              <a:ext cx="153909" cy="153909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41" name="Cross 40"/>
            <p:cNvSpPr/>
            <p:nvPr/>
          </p:nvSpPr>
          <p:spPr>
            <a:xfrm rot="2734294">
              <a:off x="2184616" y="1965316"/>
              <a:ext cx="153909" cy="153909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42" name="Cross 41"/>
            <p:cNvSpPr/>
            <p:nvPr/>
          </p:nvSpPr>
          <p:spPr>
            <a:xfrm rot="2734294">
              <a:off x="2382183" y="1703053"/>
              <a:ext cx="153909" cy="153909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43" name="Cross 42"/>
            <p:cNvSpPr/>
            <p:nvPr/>
          </p:nvSpPr>
          <p:spPr>
            <a:xfrm rot="2734294">
              <a:off x="1948167" y="1015119"/>
              <a:ext cx="153909" cy="153909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prstClr val="white"/>
                </a:solidFill>
                <a:latin typeface="Calibri"/>
              </a:endParaRPr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1739956" y="3394439"/>
            <a:ext cx="365697" cy="42056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sz="2133" dirty="0">
                <a:solidFill>
                  <a:prstClr val="black"/>
                </a:solidFill>
                <a:latin typeface="Calibri"/>
              </a:rPr>
              <a:t>1</a:t>
            </a:r>
            <a:endParaRPr lang="en-US" sz="2133" baseline="-250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255084" y="3394553"/>
            <a:ext cx="365697" cy="42056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sz="2133" dirty="0">
                <a:solidFill>
                  <a:prstClr val="black"/>
                </a:solidFill>
                <a:latin typeface="Calibri"/>
              </a:rPr>
              <a:t>2</a:t>
            </a:r>
            <a:endParaRPr lang="en-US" sz="2133" baseline="-250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799538" y="3394553"/>
            <a:ext cx="365697" cy="42056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sz="2133" dirty="0">
                <a:solidFill>
                  <a:prstClr val="black"/>
                </a:solidFill>
                <a:latin typeface="Calibri"/>
              </a:rPr>
              <a:t>3</a:t>
            </a:r>
            <a:endParaRPr lang="en-US" sz="2133" baseline="-250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949973" y="2593561"/>
            <a:ext cx="365697" cy="42056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sz="2133" dirty="0">
                <a:solidFill>
                  <a:prstClr val="black"/>
                </a:solidFill>
                <a:latin typeface="Calibri"/>
              </a:rPr>
              <a:t>1</a:t>
            </a:r>
            <a:endParaRPr lang="en-US" sz="2133" baseline="-250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964129" y="2019240"/>
            <a:ext cx="365697" cy="42056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sz="2133" dirty="0">
                <a:solidFill>
                  <a:prstClr val="black"/>
                </a:solidFill>
                <a:latin typeface="Calibri"/>
              </a:rPr>
              <a:t>2</a:t>
            </a:r>
            <a:endParaRPr lang="en-US" sz="2133" baseline="-250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983629" y="1533236"/>
            <a:ext cx="365697" cy="42056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sz="2133" dirty="0">
                <a:solidFill>
                  <a:prstClr val="black"/>
                </a:solidFill>
                <a:latin typeface="Calibri"/>
              </a:rPr>
              <a:t>3</a:t>
            </a:r>
            <a:endParaRPr lang="en-US" sz="2133" baseline="-25000" dirty="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51" name="Picture 5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5201" y="1861589"/>
            <a:ext cx="5714492" cy="476504"/>
          </a:xfrm>
          <a:prstGeom prst="rect">
            <a:avLst/>
          </a:prstGeom>
        </p:spPr>
      </p:pic>
      <p:sp>
        <p:nvSpPr>
          <p:cNvPr id="52" name="TextBox 51"/>
          <p:cNvSpPr txBox="1"/>
          <p:nvPr/>
        </p:nvSpPr>
        <p:spPr>
          <a:xfrm>
            <a:off x="825245" y="4153773"/>
            <a:ext cx="7213600" cy="666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733" dirty="0">
                <a:solidFill>
                  <a:prstClr val="black"/>
                </a:solidFill>
                <a:latin typeface="Calibri"/>
              </a:rPr>
              <a:t>Predict “          “ if </a:t>
            </a:r>
          </a:p>
        </p:txBody>
      </p:sp>
      <p:pic>
        <p:nvPicPr>
          <p:cNvPr id="59" name="Picture 5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4327689"/>
            <a:ext cx="1066800" cy="412496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3336" y="4311407"/>
            <a:ext cx="3534664" cy="38760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9" name="Ink 18"/>
              <p14:cNvContentPartPr/>
              <p14:nvPr/>
            </p14:nvContentPartPr>
            <p14:xfrm>
              <a:off x="285120" y="219360"/>
              <a:ext cx="11016000" cy="6286080"/>
            </p14:xfrm>
          </p:contentPart>
        </mc:Choice>
        <mc:Fallback xmlns="">
          <p:pic>
            <p:nvPicPr>
              <p:cNvPr id="19" name="Ink 18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79000" y="208920"/>
                <a:ext cx="11030040" cy="630839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1936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8000" y="381000"/>
            <a:ext cx="7213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prstClr val="black"/>
                </a:solidFill>
                <a:latin typeface="Calibri"/>
              </a:rPr>
              <a:t>Non-linear decision boundaries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792576" y="2686193"/>
            <a:ext cx="447558" cy="502766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sz="2667" dirty="0">
                <a:solidFill>
                  <a:prstClr val="black"/>
                </a:solidFill>
                <a:latin typeface="Calibri"/>
              </a:rPr>
              <a:t>x</a:t>
            </a:r>
            <a:r>
              <a:rPr lang="en-US" sz="2667" baseline="-25000" dirty="0">
                <a:solidFill>
                  <a:prstClr val="black"/>
                </a:solidFill>
                <a:latin typeface="Calibri"/>
              </a:rPr>
              <a:t>1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909220" y="1003141"/>
            <a:ext cx="447558" cy="502766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sz="2667" dirty="0">
                <a:solidFill>
                  <a:prstClr val="black"/>
                </a:solidFill>
                <a:latin typeface="Calibri"/>
              </a:rPr>
              <a:t>x</a:t>
            </a:r>
            <a:r>
              <a:rPr lang="en-US" sz="2667" baseline="-25000" dirty="0">
                <a:solidFill>
                  <a:prstClr val="black"/>
                </a:solidFill>
                <a:latin typeface="Calibri"/>
              </a:rPr>
              <a:t>2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2366988" y="1416288"/>
            <a:ext cx="0" cy="2825512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>
            <a:off x="988595" y="2878097"/>
            <a:ext cx="2691508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Picture 5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5465" y="1511300"/>
            <a:ext cx="5529580" cy="476504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954" y="2160247"/>
            <a:ext cx="2891028" cy="512064"/>
          </a:xfrm>
          <a:prstGeom prst="rect">
            <a:avLst/>
          </a:prstGeom>
        </p:spPr>
      </p:pic>
      <p:sp>
        <p:nvSpPr>
          <p:cNvPr id="52" name="TextBox 51"/>
          <p:cNvSpPr txBox="1"/>
          <p:nvPr/>
        </p:nvSpPr>
        <p:spPr>
          <a:xfrm>
            <a:off x="3828693" y="3429000"/>
            <a:ext cx="7213600" cy="666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733" dirty="0">
                <a:solidFill>
                  <a:prstClr val="black"/>
                </a:solidFill>
                <a:latin typeface="Calibri"/>
              </a:rPr>
              <a:t>Predict “          “ if </a:t>
            </a:r>
          </a:p>
        </p:txBody>
      </p:sp>
      <p:pic>
        <p:nvPicPr>
          <p:cNvPr id="53" name="Picture 5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0448" y="3602916"/>
            <a:ext cx="1066800" cy="412496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784" y="3573933"/>
            <a:ext cx="3534664" cy="512064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3749" y="5229835"/>
            <a:ext cx="7023100" cy="512064"/>
          </a:xfrm>
          <a:prstGeom prst="rect">
            <a:avLst/>
          </a:prstGeom>
        </p:spPr>
      </p:pic>
      <p:sp>
        <p:nvSpPr>
          <p:cNvPr id="57" name="TextBox 56"/>
          <p:cNvSpPr txBox="1"/>
          <p:nvPr/>
        </p:nvSpPr>
        <p:spPr>
          <a:xfrm>
            <a:off x="2950408" y="5428155"/>
            <a:ext cx="447558" cy="502766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sz="2667" dirty="0">
                <a:solidFill>
                  <a:prstClr val="black"/>
                </a:solidFill>
                <a:latin typeface="Calibri"/>
              </a:rPr>
              <a:t>x</a:t>
            </a:r>
            <a:r>
              <a:rPr lang="en-US" sz="2667" baseline="-25000" dirty="0">
                <a:solidFill>
                  <a:prstClr val="black"/>
                </a:solidFill>
                <a:latin typeface="Calibri"/>
              </a:rPr>
              <a:t>1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1363435" y="4039121"/>
            <a:ext cx="447558" cy="502766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sz="2667" dirty="0">
                <a:solidFill>
                  <a:prstClr val="black"/>
                </a:solidFill>
                <a:latin typeface="Calibri"/>
              </a:rPr>
              <a:t>x</a:t>
            </a:r>
            <a:r>
              <a:rPr lang="en-US" sz="2667" baseline="-25000" dirty="0">
                <a:solidFill>
                  <a:prstClr val="black"/>
                </a:solidFill>
                <a:latin typeface="Calibri"/>
              </a:rPr>
              <a:t>2</a:t>
            </a:r>
          </a:p>
        </p:txBody>
      </p:sp>
      <p:cxnSp>
        <p:nvCxnSpPr>
          <p:cNvPr id="59" name="Straight Arrow Connector 58"/>
          <p:cNvCxnSpPr/>
          <p:nvPr/>
        </p:nvCxnSpPr>
        <p:spPr>
          <a:xfrm flipV="1">
            <a:off x="1808627" y="4452268"/>
            <a:ext cx="12576" cy="2249256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>
            <a:off x="681906" y="5648652"/>
            <a:ext cx="2304879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6" name="Picture 65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1" y="5863336"/>
            <a:ext cx="7037324" cy="512064"/>
          </a:xfrm>
          <a:prstGeom prst="rect">
            <a:avLst/>
          </a:prstGeom>
        </p:spPr>
      </p:pic>
      <p:grpSp>
        <p:nvGrpSpPr>
          <p:cNvPr id="101" name="Group 100"/>
          <p:cNvGrpSpPr/>
          <p:nvPr/>
        </p:nvGrpSpPr>
        <p:grpSpPr>
          <a:xfrm>
            <a:off x="1083808" y="1616428"/>
            <a:ext cx="2418705" cy="2439833"/>
            <a:chOff x="812855" y="1212320"/>
            <a:chExt cx="1814029" cy="1829875"/>
          </a:xfrm>
        </p:grpSpPr>
        <p:sp>
          <p:nvSpPr>
            <p:cNvPr id="77" name="Oval 76"/>
            <p:cNvSpPr/>
            <p:nvPr/>
          </p:nvSpPr>
          <p:spPr>
            <a:xfrm>
              <a:off x="1366477" y="2319308"/>
              <a:ext cx="153439" cy="153439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78" name="Oval 77"/>
            <p:cNvSpPr/>
            <p:nvPr/>
          </p:nvSpPr>
          <p:spPr>
            <a:xfrm>
              <a:off x="1597322" y="2376201"/>
              <a:ext cx="153439" cy="153439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79" name="Oval 78"/>
            <p:cNvSpPr/>
            <p:nvPr/>
          </p:nvSpPr>
          <p:spPr>
            <a:xfrm>
              <a:off x="1538039" y="2147626"/>
              <a:ext cx="153439" cy="153439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80" name="Oval 79"/>
            <p:cNvSpPr/>
            <p:nvPr/>
          </p:nvSpPr>
          <p:spPr>
            <a:xfrm>
              <a:off x="1387791" y="1823930"/>
              <a:ext cx="153439" cy="153439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81" name="Oval 80"/>
            <p:cNvSpPr/>
            <p:nvPr/>
          </p:nvSpPr>
          <p:spPr>
            <a:xfrm>
              <a:off x="1704237" y="1791140"/>
              <a:ext cx="153439" cy="153439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82" name="Oval 81"/>
            <p:cNvSpPr/>
            <p:nvPr/>
          </p:nvSpPr>
          <p:spPr>
            <a:xfrm>
              <a:off x="1531490" y="1927513"/>
              <a:ext cx="153439" cy="153439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83" name="Oval 82"/>
            <p:cNvSpPr/>
            <p:nvPr/>
          </p:nvSpPr>
          <p:spPr>
            <a:xfrm>
              <a:off x="1295400" y="2064623"/>
              <a:ext cx="153439" cy="153439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84" name="Oval 83"/>
            <p:cNvSpPr/>
            <p:nvPr/>
          </p:nvSpPr>
          <p:spPr>
            <a:xfrm>
              <a:off x="1580767" y="1683859"/>
              <a:ext cx="153439" cy="153439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85" name="Cross 84"/>
            <p:cNvSpPr/>
            <p:nvPr/>
          </p:nvSpPr>
          <p:spPr>
            <a:xfrm rot="2734294">
              <a:off x="2472981" y="2237190"/>
              <a:ext cx="153134" cy="154670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86" name="Cross 85"/>
            <p:cNvSpPr/>
            <p:nvPr/>
          </p:nvSpPr>
          <p:spPr>
            <a:xfrm rot="2734294">
              <a:off x="1120341" y="2646737"/>
              <a:ext cx="153909" cy="153909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87" name="Cross 86"/>
            <p:cNvSpPr/>
            <p:nvPr/>
          </p:nvSpPr>
          <p:spPr>
            <a:xfrm rot="2734294">
              <a:off x="1452062" y="2841006"/>
              <a:ext cx="153909" cy="153909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88" name="Cross 87"/>
            <p:cNvSpPr/>
            <p:nvPr/>
          </p:nvSpPr>
          <p:spPr>
            <a:xfrm rot="2734294">
              <a:off x="2271958" y="2670635"/>
              <a:ext cx="153909" cy="153909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89" name="Cross 88"/>
            <p:cNvSpPr/>
            <p:nvPr/>
          </p:nvSpPr>
          <p:spPr>
            <a:xfrm rot="2734294">
              <a:off x="1853770" y="2888286"/>
              <a:ext cx="153909" cy="153909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90" name="Cross 89"/>
            <p:cNvSpPr/>
            <p:nvPr/>
          </p:nvSpPr>
          <p:spPr>
            <a:xfrm rot="2734294">
              <a:off x="812855" y="2319072"/>
              <a:ext cx="153909" cy="153909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91" name="Oval 90"/>
            <p:cNvSpPr/>
            <p:nvPr/>
          </p:nvSpPr>
          <p:spPr>
            <a:xfrm>
              <a:off x="1848800" y="2070906"/>
              <a:ext cx="153439" cy="153439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92" name="Oval 91"/>
            <p:cNvSpPr/>
            <p:nvPr/>
          </p:nvSpPr>
          <p:spPr>
            <a:xfrm>
              <a:off x="2045415" y="2224345"/>
              <a:ext cx="153439" cy="153439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93" name="Oval 92"/>
            <p:cNvSpPr/>
            <p:nvPr/>
          </p:nvSpPr>
          <p:spPr>
            <a:xfrm>
              <a:off x="2026623" y="1882119"/>
              <a:ext cx="153439" cy="153439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94" name="Oval 93"/>
            <p:cNvSpPr/>
            <p:nvPr/>
          </p:nvSpPr>
          <p:spPr>
            <a:xfrm>
              <a:off x="1848801" y="2428132"/>
              <a:ext cx="153439" cy="153439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95" name="Cross 94"/>
            <p:cNvSpPr/>
            <p:nvPr/>
          </p:nvSpPr>
          <p:spPr>
            <a:xfrm rot="2734294">
              <a:off x="2472982" y="1734874"/>
              <a:ext cx="153134" cy="154670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96" name="Cross 95"/>
            <p:cNvSpPr/>
            <p:nvPr/>
          </p:nvSpPr>
          <p:spPr>
            <a:xfrm rot="2734294">
              <a:off x="2292182" y="1410890"/>
              <a:ext cx="153134" cy="154670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97" name="Cross 96"/>
            <p:cNvSpPr/>
            <p:nvPr/>
          </p:nvSpPr>
          <p:spPr>
            <a:xfrm rot="2734294">
              <a:off x="1902299" y="1211552"/>
              <a:ext cx="153134" cy="154670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98" name="Cross 97"/>
            <p:cNvSpPr/>
            <p:nvPr/>
          </p:nvSpPr>
          <p:spPr>
            <a:xfrm rot="2734294">
              <a:off x="1433225" y="1211552"/>
              <a:ext cx="153134" cy="154670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99" name="Cross 98"/>
            <p:cNvSpPr/>
            <p:nvPr/>
          </p:nvSpPr>
          <p:spPr>
            <a:xfrm rot="2734294">
              <a:off x="1019788" y="1354717"/>
              <a:ext cx="153134" cy="154670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00" name="Cross 99"/>
            <p:cNvSpPr/>
            <p:nvPr/>
          </p:nvSpPr>
          <p:spPr>
            <a:xfrm rot="2734294">
              <a:off x="816315" y="1790525"/>
              <a:ext cx="153134" cy="154670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prstClr val="white"/>
                </a:solidFill>
                <a:latin typeface="Calibri"/>
              </a:endParaRPr>
            </a:p>
          </p:txBody>
        </p:sp>
      </p:grpSp>
      <p:sp>
        <p:nvSpPr>
          <p:cNvPr id="43" name="TextBox 42"/>
          <p:cNvSpPr txBox="1"/>
          <p:nvPr/>
        </p:nvSpPr>
        <p:spPr>
          <a:xfrm>
            <a:off x="2931806" y="2856402"/>
            <a:ext cx="365697" cy="31810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sz="1467" dirty="0">
                <a:solidFill>
                  <a:prstClr val="black"/>
                </a:solidFill>
                <a:latin typeface="Calibri"/>
              </a:rPr>
              <a:t>1</a:t>
            </a:r>
            <a:endParaRPr lang="en-US" sz="1467" baseline="-25000" dirty="0">
              <a:solidFill>
                <a:prstClr val="black"/>
              </a:solidFill>
              <a:latin typeface="Calibri"/>
            </a:endParaRPr>
          </a:p>
        </p:txBody>
      </p:sp>
      <p:cxnSp>
        <p:nvCxnSpPr>
          <p:cNvPr id="47" name="Straight Arrow Connector 46"/>
          <p:cNvCxnSpPr/>
          <p:nvPr/>
        </p:nvCxnSpPr>
        <p:spPr>
          <a:xfrm rot="16200000">
            <a:off x="3046113" y="2867253"/>
            <a:ext cx="130820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 rot="16200000">
            <a:off x="1531837" y="2869767"/>
            <a:ext cx="130820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1399481" y="2878468"/>
            <a:ext cx="545097" cy="31810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sz="1467" dirty="0">
                <a:solidFill>
                  <a:prstClr val="black"/>
                </a:solidFill>
                <a:latin typeface="Calibri"/>
              </a:rPr>
              <a:t>-1</a:t>
            </a:r>
            <a:endParaRPr lang="en-US" sz="1467" baseline="-250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1994904" y="3443178"/>
            <a:ext cx="545097" cy="31810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sz="1467" dirty="0">
                <a:solidFill>
                  <a:prstClr val="black"/>
                </a:solidFill>
                <a:latin typeface="Calibri"/>
              </a:rPr>
              <a:t>-1</a:t>
            </a:r>
            <a:endParaRPr lang="en-US" sz="1467" baseline="-25000" dirty="0">
              <a:solidFill>
                <a:prstClr val="black"/>
              </a:solidFill>
              <a:latin typeface="Calibri"/>
            </a:endParaRPr>
          </a:p>
        </p:txBody>
      </p:sp>
      <p:cxnSp>
        <p:nvCxnSpPr>
          <p:cNvPr id="61" name="Straight Arrow Connector 60"/>
          <p:cNvCxnSpPr/>
          <p:nvPr/>
        </p:nvCxnSpPr>
        <p:spPr>
          <a:xfrm>
            <a:off x="2308446" y="3588791"/>
            <a:ext cx="130820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>
            <a:off x="2308446" y="2122377"/>
            <a:ext cx="130820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2029642" y="1949891"/>
            <a:ext cx="365697" cy="31810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sz="1467" dirty="0">
                <a:solidFill>
                  <a:prstClr val="black"/>
                </a:solidFill>
                <a:latin typeface="Calibri"/>
              </a:rPr>
              <a:t>1</a:t>
            </a:r>
            <a:endParaRPr lang="en-US" sz="1467" baseline="-25000" dirty="0">
              <a:solidFill>
                <a:prstClr val="black"/>
              </a:solidFill>
              <a:latin typeface="Calibri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7" name="Ink 6"/>
              <p14:cNvContentPartPr/>
              <p14:nvPr/>
            </p14:nvContentPartPr>
            <p14:xfrm>
              <a:off x="447360" y="762720"/>
              <a:ext cx="11425440" cy="581904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36920" y="753000"/>
                <a:ext cx="11446320" cy="5839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13055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57" grpId="0"/>
      <p:bldP spid="58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5588000" y="787400"/>
            <a:ext cx="6604000" cy="1905000"/>
          </a:xfrm>
          <a:prstGeom prst="rect">
            <a:avLst/>
          </a:prstGeom>
        </p:spPr>
        <p:txBody>
          <a:bodyPr vert="horz" lIns="121920" tIns="60960" rIns="121920" bIns="6096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7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Logistic</a:t>
            </a:r>
          </a:p>
          <a:p>
            <a:pPr algn="l"/>
            <a:r>
              <a:rPr lang="en-US" sz="7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Regression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5633153" y="2867371"/>
            <a:ext cx="573024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ctrTitle" idx="4294967295"/>
          </p:nvPr>
        </p:nvSpPr>
        <p:spPr>
          <a:xfrm>
            <a:off x="5638800" y="3225800"/>
            <a:ext cx="6502400" cy="914400"/>
          </a:xfrm>
        </p:spPr>
        <p:txBody>
          <a:bodyPr>
            <a:noAutofit/>
          </a:bodyPr>
          <a:lstStyle/>
          <a:p>
            <a:pPr algn="l"/>
            <a:r>
              <a:rPr lang="en-US" sz="7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Cost function</a:t>
            </a:r>
          </a:p>
        </p:txBody>
      </p:sp>
      <p:pic>
        <p:nvPicPr>
          <p:cNvPr id="2" name="Picture 2" descr="C:\Users\ang\Desktop\iStock_000012344803Large.jpg"/>
          <p:cNvPicPr>
            <a:picLocks noChangeAspect="1" noChangeArrowheads="1"/>
          </p:cNvPicPr>
          <p:nvPr/>
        </p:nvPicPr>
        <p:blipFill>
          <a:blip r:embed="rId3" cstate="print"/>
          <a:srcRect b="7246"/>
          <a:stretch>
            <a:fillRect/>
          </a:stretch>
        </p:blipFill>
        <p:spPr bwMode="auto">
          <a:xfrm>
            <a:off x="914400" y="482600"/>
            <a:ext cx="4267200" cy="4876800"/>
          </a:xfrm>
          <a:prstGeom prst="rect">
            <a:avLst/>
          </a:prstGeom>
          <a:noFill/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1117600" y="5156200"/>
            <a:ext cx="3860800" cy="1117600"/>
          </a:xfrm>
          <a:prstGeom prst="rect">
            <a:avLst/>
          </a:prstGeom>
        </p:spPr>
        <p:txBody>
          <a:bodyPr vert="horz" lIns="121920" tIns="60960" rIns="121920" bIns="60960" rtlCol="0" anchor="ctr">
            <a:noAutofit/>
          </a:bodyPr>
          <a:lstStyle/>
          <a:p>
            <a:pPr defTabSz="1219170">
              <a:spcBef>
                <a:spcPct val="0"/>
              </a:spcBef>
              <a:defRPr/>
            </a:pP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136414332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609600" y="551219"/>
            <a:ext cx="2946400" cy="748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267" dirty="0"/>
              <a:t>Training set: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609600" y="5290901"/>
            <a:ext cx="7518400" cy="748988"/>
            <a:chOff x="457200" y="3182757"/>
            <a:chExt cx="5638800" cy="561741"/>
          </a:xfrm>
        </p:grpSpPr>
        <p:sp>
          <p:nvSpPr>
            <p:cNvPr id="21" name="TextBox 20"/>
            <p:cNvSpPr txBox="1"/>
            <p:nvPr/>
          </p:nvSpPr>
          <p:spPr>
            <a:xfrm>
              <a:off x="457200" y="3182757"/>
              <a:ext cx="5638800" cy="5617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267" dirty="0"/>
                <a:t>How to choose parameters    ?</a:t>
              </a:r>
            </a:p>
          </p:txBody>
        </p:sp>
        <p:pic>
          <p:nvPicPr>
            <p:cNvPr id="19" name="Picture 18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06035" y="3357500"/>
              <a:ext cx="153619" cy="260604"/>
            </a:xfrm>
            <a:prstGeom prst="rect">
              <a:avLst/>
            </a:prstGeom>
          </p:spPr>
        </p:pic>
      </p:grpSp>
      <p:pic>
        <p:nvPicPr>
          <p:cNvPr id="3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7327" y="669967"/>
            <a:ext cx="7178040" cy="48463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51824" y="2155700"/>
            <a:ext cx="4470400" cy="748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267" dirty="0"/>
              <a:t>m examples</a:t>
            </a:r>
          </a:p>
        </p:txBody>
      </p:sp>
      <p:pic>
        <p:nvPicPr>
          <p:cNvPr id="5" name="Picture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6112" y="1640840"/>
            <a:ext cx="1999488" cy="194157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3200" y="2407412"/>
            <a:ext cx="2993136" cy="40843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801" y="3707384"/>
            <a:ext cx="3913632" cy="104241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" name="Ink 1"/>
              <p14:cNvContentPartPr/>
              <p14:nvPr/>
            </p14:nvContentPartPr>
            <p14:xfrm>
              <a:off x="580320" y="1220640"/>
              <a:ext cx="10253760" cy="48552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69520" y="1212720"/>
                <a:ext cx="10270320" cy="487428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9165471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508000" y="381001"/>
            <a:ext cx="7213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Cost function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978105" y="1016481"/>
            <a:ext cx="47114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Linear regression:</a:t>
            </a:r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2067" y="952500"/>
            <a:ext cx="5626608" cy="8686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600" y="2739136"/>
            <a:ext cx="7065264" cy="594360"/>
          </a:xfrm>
          <a:prstGeom prst="rect">
            <a:avLst/>
          </a:prstGeom>
        </p:spPr>
      </p:pic>
      <p:cxnSp>
        <p:nvCxnSpPr>
          <p:cNvPr id="22" name="Straight Connector 21"/>
          <p:cNvCxnSpPr/>
          <p:nvPr/>
        </p:nvCxnSpPr>
        <p:spPr>
          <a:xfrm flipV="1">
            <a:off x="1422400" y="3632200"/>
            <a:ext cx="0" cy="2891501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1117601" y="6203188"/>
            <a:ext cx="4267199" cy="0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6401" y="6332728"/>
            <a:ext cx="204825" cy="34747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4214" y="3937004"/>
            <a:ext cx="570585" cy="326745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2336800" y="3530601"/>
            <a:ext cx="28134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“non-convex”</a:t>
            </a:r>
          </a:p>
        </p:txBody>
      </p:sp>
      <p:cxnSp>
        <p:nvCxnSpPr>
          <p:cNvPr id="44" name="Straight Connector 43"/>
          <p:cNvCxnSpPr/>
          <p:nvPr/>
        </p:nvCxnSpPr>
        <p:spPr>
          <a:xfrm flipV="1">
            <a:off x="7213600" y="3632200"/>
            <a:ext cx="0" cy="2891501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6908801" y="6203188"/>
            <a:ext cx="4267199" cy="0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Picture 4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7601" y="6332728"/>
            <a:ext cx="204825" cy="347472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5414" y="3937004"/>
            <a:ext cx="570585" cy="326745"/>
          </a:xfrm>
          <a:prstGeom prst="rect">
            <a:avLst/>
          </a:prstGeom>
        </p:spPr>
      </p:pic>
      <p:sp>
        <p:nvSpPr>
          <p:cNvPr id="48" name="TextBox 47"/>
          <p:cNvSpPr txBox="1"/>
          <p:nvPr/>
        </p:nvSpPr>
        <p:spPr>
          <a:xfrm>
            <a:off x="8331201" y="3530601"/>
            <a:ext cx="17430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“convex”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7" name="Ink 6"/>
              <p14:cNvContentPartPr/>
              <p14:nvPr/>
            </p14:nvContentPartPr>
            <p14:xfrm>
              <a:off x="627840" y="1296960"/>
              <a:ext cx="9301440" cy="101136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17760" y="1288679"/>
                <a:ext cx="9323760" cy="10326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9" name="Ink 8"/>
              <p14:cNvContentPartPr/>
              <p14:nvPr/>
            </p14:nvContentPartPr>
            <p14:xfrm>
              <a:off x="504480" y="676800"/>
              <a:ext cx="11186880" cy="5141760"/>
            </p14:xfrm>
          </p:contentPart>
        </mc:Choice>
        <mc:Fallback xmlns="">
          <p:pic>
            <p:nvPicPr>
              <p:cNvPr id="9" name="Ink 8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94760" y="667080"/>
                <a:ext cx="11208840" cy="5161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37409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8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Rectangle 67"/>
          <p:cNvSpPr/>
          <p:nvPr/>
        </p:nvSpPr>
        <p:spPr>
          <a:xfrm>
            <a:off x="5486400" y="2540000"/>
            <a:ext cx="6705600" cy="431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0" name="TextBox 19"/>
          <p:cNvSpPr txBox="1"/>
          <p:nvPr/>
        </p:nvSpPr>
        <p:spPr>
          <a:xfrm>
            <a:off x="508000" y="381000"/>
            <a:ext cx="7213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Logistic regression cost function</a:t>
            </a:r>
          </a:p>
        </p:txBody>
      </p:sp>
      <p:pic>
        <p:nvPicPr>
          <p:cNvPr id="9" name="Picture 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600" y="1498600"/>
            <a:ext cx="8040624" cy="975360"/>
          </a:xfrm>
          <a:prstGeom prst="rect">
            <a:avLst/>
          </a:prstGeom>
        </p:spPr>
      </p:pic>
      <p:cxnSp>
        <p:nvCxnSpPr>
          <p:cNvPr id="22" name="Straight Connector 21"/>
          <p:cNvCxnSpPr/>
          <p:nvPr/>
        </p:nvCxnSpPr>
        <p:spPr>
          <a:xfrm flipH="1" flipV="1">
            <a:off x="1422401" y="3632202"/>
            <a:ext cx="2639" cy="2701305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1117601" y="6203188"/>
            <a:ext cx="4267199" cy="0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6291682"/>
            <a:ext cx="1086307" cy="490119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2286050" y="3219847"/>
            <a:ext cx="18287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If y = 1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4876800" y="6070600"/>
            <a:ext cx="0" cy="304800"/>
          </a:xfrm>
          <a:prstGeom prst="line">
            <a:avLst/>
          </a:prstGeom>
          <a:ln w="317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673600" y="6305468"/>
            <a:ext cx="50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1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219200" y="6257692"/>
            <a:ext cx="50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0</a:t>
            </a:r>
          </a:p>
        </p:txBody>
      </p:sp>
      <p:pic>
        <p:nvPicPr>
          <p:cNvPr id="3" name="Picture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6440" y="3147060"/>
            <a:ext cx="6283960" cy="296164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 9"/>
              <p14:cNvContentPartPr/>
              <p14:nvPr/>
            </p14:nvContentPartPr>
            <p14:xfrm>
              <a:off x="1218720" y="1230240"/>
              <a:ext cx="10263360" cy="5561280"/>
            </p14:xfrm>
          </p:contentPart>
        </mc:Choice>
        <mc:Fallback xmlns="">
          <p:pic>
            <p:nvPicPr>
              <p:cNvPr id="10" name="Ink 9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209720" y="1220880"/>
                <a:ext cx="10282080" cy="5579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42124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 animBg="1"/>
      <p:bldP spid="43" grpId="0"/>
      <p:bldP spid="21" grpId="0"/>
      <p:bldP spid="25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508000" y="381000"/>
            <a:ext cx="7213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Logistic regression cost function</a:t>
            </a:r>
          </a:p>
        </p:txBody>
      </p:sp>
      <p:cxnSp>
        <p:nvCxnSpPr>
          <p:cNvPr id="22" name="Straight Connector 21"/>
          <p:cNvCxnSpPr/>
          <p:nvPr/>
        </p:nvCxnSpPr>
        <p:spPr>
          <a:xfrm flipH="1" flipV="1">
            <a:off x="1425039" y="3022600"/>
            <a:ext cx="3" cy="3310909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1117601" y="6203188"/>
            <a:ext cx="4267199" cy="0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6291682"/>
            <a:ext cx="1086307" cy="490119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2540050" y="2610247"/>
            <a:ext cx="18287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If y = 0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4876800" y="6070600"/>
            <a:ext cx="0" cy="304800"/>
          </a:xfrm>
          <a:prstGeom prst="line">
            <a:avLst/>
          </a:prstGeom>
          <a:ln w="317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673600" y="6305468"/>
            <a:ext cx="50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1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219200" y="6257692"/>
            <a:ext cx="50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0</a:t>
            </a:r>
          </a:p>
        </p:txBody>
      </p:sp>
      <p:pic>
        <p:nvPicPr>
          <p:cNvPr id="11" name="Picture 1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600" y="1498600"/>
            <a:ext cx="8040624" cy="97536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" name="Ink 1"/>
              <p14:cNvContentPartPr/>
              <p14:nvPr/>
            </p14:nvContentPartPr>
            <p14:xfrm>
              <a:off x="1380960" y="1897920"/>
              <a:ext cx="8766720" cy="47889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370880" y="1886760"/>
                <a:ext cx="8783640" cy="4803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712142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1800">
                <a:solidFill>
                  <a:srgbClr val="000000"/>
                </a:solidFill>
              </a:defRPr>
            </a:pPr>
            <a:r>
              <a:rPr lang="tr-TR" sz="2953" dirty="0">
                <a:solidFill>
                  <a:srgbClr val="C82506"/>
                </a:solidFill>
              </a:rPr>
              <a:t>CAP THEOREM</a:t>
            </a:r>
          </a:p>
        </p:txBody>
      </p:sp>
      <p:pic>
        <p:nvPicPr>
          <p:cNvPr id="3074" name="Picture 2" descr="http://eincs.com/images/2013/06/truth-of-cap-theorem-diagram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3570" y="3430453"/>
            <a:ext cx="4440287" cy="2471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2416969" y="1487149"/>
            <a:ext cx="7358063" cy="8712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250" dirty="0">
                <a:solidFill>
                  <a:srgbClr val="252525"/>
                </a:solidFill>
                <a:latin typeface="Arial" panose="020B0604020202020204" pitchFamily="34" charset="0"/>
              </a:rPr>
              <a:t> </a:t>
            </a:r>
            <a:r>
              <a:rPr lang="en-US" sz="1406" dirty="0"/>
              <a:t>it is impossible for a </a:t>
            </a:r>
            <a:r>
              <a:rPr lang="en-US" sz="1406" dirty="0">
                <a:hlinkClick r:id="rId4" tooltip="Distributed computing"/>
              </a:rPr>
              <a:t>distributed computer system</a:t>
            </a:r>
            <a:r>
              <a:rPr lang="en-US" sz="1406" dirty="0"/>
              <a:t> to simultaneously provide all three of the following guarantees</a:t>
            </a:r>
            <a:r>
              <a:rPr lang="tr-TR" sz="1406" dirty="0"/>
              <a:t>                              							      -</a:t>
            </a:r>
            <a:r>
              <a:rPr lang="tr-TR" sz="1125" i="1" dirty="0" err="1"/>
              <a:t>Eric</a:t>
            </a:r>
            <a:r>
              <a:rPr lang="tr-TR" sz="1125" i="1" dirty="0"/>
              <a:t> </a:t>
            </a:r>
            <a:r>
              <a:rPr lang="tr-TR" sz="1125" i="1" dirty="0" err="1"/>
              <a:t>Brewer</a:t>
            </a:r>
            <a:endParaRPr lang="tr-TR" sz="1125" i="1" dirty="0"/>
          </a:p>
        </p:txBody>
      </p:sp>
      <p:sp>
        <p:nvSpPr>
          <p:cNvPr id="5" name="Rectangle 4"/>
          <p:cNvSpPr/>
          <p:nvPr/>
        </p:nvSpPr>
        <p:spPr>
          <a:xfrm>
            <a:off x="2036613" y="2337165"/>
            <a:ext cx="8227862" cy="6767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1266" dirty="0">
                <a:solidFill>
                  <a:srgbClr val="252525"/>
                </a:solidFill>
                <a:latin typeface="Arial" panose="020B0604020202020204" pitchFamily="34" charset="0"/>
                <a:hlinkClick r:id="rId5" tooltip="Consistency (database systems)"/>
              </a:rPr>
              <a:t>Consistency</a:t>
            </a:r>
            <a:r>
              <a:rPr lang="en-US" sz="1266" dirty="0">
                <a:solidFill>
                  <a:srgbClr val="252525"/>
                </a:solidFill>
                <a:latin typeface="Arial" panose="020B0604020202020204" pitchFamily="34" charset="0"/>
              </a:rPr>
              <a:t> (all nodes see the same data at the same time)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266" dirty="0">
                <a:solidFill>
                  <a:srgbClr val="252525"/>
                </a:solidFill>
                <a:latin typeface="Arial" panose="020B0604020202020204" pitchFamily="34" charset="0"/>
                <a:hlinkClick r:id="rId6" tooltip="Availability"/>
              </a:rPr>
              <a:t>Availability</a:t>
            </a:r>
            <a:r>
              <a:rPr lang="en-US" sz="1266" dirty="0">
                <a:solidFill>
                  <a:srgbClr val="252525"/>
                </a:solidFill>
                <a:latin typeface="Arial" panose="020B0604020202020204" pitchFamily="34" charset="0"/>
              </a:rPr>
              <a:t> (a guarantee that every request receives a response about whether it succeeded or failed)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266" dirty="0">
                <a:solidFill>
                  <a:srgbClr val="252525"/>
                </a:solidFill>
                <a:latin typeface="Arial" panose="020B0604020202020204" pitchFamily="34" charset="0"/>
                <a:hlinkClick r:id="rId7" tooltip="Network partitioning"/>
              </a:rPr>
              <a:t>Partition tolerance</a:t>
            </a:r>
            <a:r>
              <a:rPr lang="en-US" sz="1266" dirty="0">
                <a:solidFill>
                  <a:srgbClr val="252525"/>
                </a:solidFill>
                <a:latin typeface="Arial" panose="020B0604020202020204" pitchFamily="34" charset="0"/>
              </a:rPr>
              <a:t> (the system continues to operate despite arbitrary partitioning due to network failures)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465988" y="6465332"/>
            <a:ext cx="1798487" cy="26693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algn="ctr" defTabSz="410751" latinLnBrk="1" hangingPunct="0"/>
            <a:r>
              <a:rPr lang="tr-TR" sz="1266" dirty="0" err="1">
                <a:solidFill>
                  <a:srgbClr val="000000"/>
                </a:solidFill>
                <a:sym typeface="Gill Sans"/>
              </a:rPr>
              <a:t>Source:wikipedia</a:t>
            </a:r>
            <a:endParaRPr lang="tr-TR" sz="1266" dirty="0">
              <a:solidFill>
                <a:srgbClr val="000000"/>
              </a:solidFill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4257666913"/>
      </p:ext>
    </p:extLst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5588000" y="787400"/>
            <a:ext cx="6604000" cy="1905000"/>
          </a:xfrm>
          <a:prstGeom prst="rect">
            <a:avLst/>
          </a:prstGeom>
        </p:spPr>
        <p:txBody>
          <a:bodyPr vert="horz" lIns="121920" tIns="60960" rIns="121920" bIns="6096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7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Logistic</a:t>
            </a:r>
          </a:p>
          <a:p>
            <a:pPr algn="l"/>
            <a:r>
              <a:rPr lang="en-US" sz="7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Regression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5633153" y="2867371"/>
            <a:ext cx="573024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ctrTitle" idx="4294967295"/>
          </p:nvPr>
        </p:nvSpPr>
        <p:spPr>
          <a:xfrm>
            <a:off x="5676900" y="3289300"/>
            <a:ext cx="6502400" cy="914400"/>
          </a:xfrm>
        </p:spPr>
        <p:txBody>
          <a:bodyPr>
            <a:noAutofit/>
          </a:bodyPr>
          <a:lstStyle/>
          <a:p>
            <a:pPr algn="l"/>
            <a:r>
              <a:rPr lang="en-US" sz="4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Simplified cost function and gradient descent</a:t>
            </a:r>
          </a:p>
        </p:txBody>
      </p:sp>
      <p:pic>
        <p:nvPicPr>
          <p:cNvPr id="2" name="Picture 2" descr="C:\Users\ang\Desktop\iStock_000012344803Large.jpg"/>
          <p:cNvPicPr>
            <a:picLocks noChangeAspect="1" noChangeArrowheads="1"/>
          </p:cNvPicPr>
          <p:nvPr/>
        </p:nvPicPr>
        <p:blipFill>
          <a:blip r:embed="rId3" cstate="print"/>
          <a:srcRect b="7246"/>
          <a:stretch>
            <a:fillRect/>
          </a:stretch>
        </p:blipFill>
        <p:spPr bwMode="auto">
          <a:xfrm>
            <a:off x="914400" y="482600"/>
            <a:ext cx="4267200" cy="4876800"/>
          </a:xfrm>
          <a:prstGeom prst="rect">
            <a:avLst/>
          </a:prstGeom>
          <a:noFill/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1117600" y="5156200"/>
            <a:ext cx="3860800" cy="1117600"/>
          </a:xfrm>
          <a:prstGeom prst="rect">
            <a:avLst/>
          </a:prstGeom>
        </p:spPr>
        <p:txBody>
          <a:bodyPr vert="horz" lIns="121920" tIns="60960" rIns="121920" bIns="60960" rtlCol="0" anchor="ctr">
            <a:noAutofit/>
          </a:bodyPr>
          <a:lstStyle/>
          <a:p>
            <a:pPr defTabSz="1219170">
              <a:spcBef>
                <a:spcPct val="0"/>
              </a:spcBef>
              <a:defRPr/>
            </a:pP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120585660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508000" y="381000"/>
            <a:ext cx="7213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Logistic regression cost function</a:t>
            </a:r>
          </a:p>
        </p:txBody>
      </p:sp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600" y="2096868"/>
            <a:ext cx="8040624" cy="97536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600" y="1111608"/>
            <a:ext cx="5559552" cy="86868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600" y="3295749"/>
            <a:ext cx="3860800" cy="33645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6" name="Ink 5"/>
              <p14:cNvContentPartPr/>
              <p14:nvPr/>
            </p14:nvContentPartPr>
            <p14:xfrm>
              <a:off x="504480" y="1449600"/>
              <a:ext cx="10948800" cy="481728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93320" y="1440600"/>
                <a:ext cx="10971839" cy="4836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4507539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7436" y="2153920"/>
            <a:ext cx="9619488" cy="86868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1117600" y="5514054"/>
            <a:ext cx="7213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Output 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08000" y="381000"/>
            <a:ext cx="7213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Logistic regression cost function</a:t>
            </a:r>
          </a:p>
        </p:txBody>
      </p:sp>
      <p:pic>
        <p:nvPicPr>
          <p:cNvPr id="4" name="Picture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600" y="1111608"/>
            <a:ext cx="5559552" cy="86868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37681" y="3348611"/>
            <a:ext cx="7213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To fit parameters    : </a:t>
            </a:r>
          </a:p>
        </p:txBody>
      </p:sp>
      <p:pic>
        <p:nvPicPr>
          <p:cNvPr id="10" name="Picture 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4540" y="3537480"/>
            <a:ext cx="170688" cy="29260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8609" y="4083373"/>
            <a:ext cx="1472184" cy="573024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537681" y="4851400"/>
            <a:ext cx="7213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To make a prediction given new   :</a:t>
            </a:r>
          </a:p>
        </p:txBody>
      </p:sp>
      <p:pic>
        <p:nvPicPr>
          <p:cNvPr id="15" name="Picture 1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8589" y="5115105"/>
            <a:ext cx="204216" cy="1828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6748" y="5603332"/>
            <a:ext cx="2862072" cy="58521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5" name="Ink 4"/>
              <p14:cNvContentPartPr/>
              <p14:nvPr/>
            </p14:nvContentPartPr>
            <p14:xfrm>
              <a:off x="1885920" y="2031360"/>
              <a:ext cx="10092000" cy="272880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878720" y="2019480"/>
                <a:ext cx="10105320" cy="275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7" name="Ink 6"/>
              <p14:cNvContentPartPr/>
              <p14:nvPr/>
            </p14:nvContentPartPr>
            <p14:xfrm>
              <a:off x="1619520" y="3795840"/>
              <a:ext cx="8290080" cy="254736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610880" y="3785040"/>
                <a:ext cx="8307000" cy="2567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63840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11" grpId="0"/>
      <p:bldP spid="16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508000" y="381001"/>
            <a:ext cx="7213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Gradient Descent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08000" y="2108201"/>
            <a:ext cx="7213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Want                    :</a:t>
            </a:r>
          </a:p>
        </p:txBody>
      </p:sp>
      <p:pic>
        <p:nvPicPr>
          <p:cNvPr id="13" name="Picture 1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7024" y="2239157"/>
            <a:ext cx="1655064" cy="40843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600" y="1111608"/>
            <a:ext cx="10506456" cy="868680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736556" y="2771848"/>
            <a:ext cx="3556000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67" dirty="0"/>
              <a:t>Repeat</a:t>
            </a:r>
            <a:endParaRPr lang="en-US" sz="3200" dirty="0"/>
          </a:p>
        </p:txBody>
      </p:sp>
      <p:pic>
        <p:nvPicPr>
          <p:cNvPr id="34" name="Picture 3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8240" y="2846737"/>
            <a:ext cx="146304" cy="405384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356" y="4547616"/>
            <a:ext cx="146304" cy="40538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531" y="3503237"/>
            <a:ext cx="3450336" cy="582168"/>
          </a:xfrm>
          <a:prstGeom prst="rect">
            <a:avLst/>
          </a:prstGeom>
        </p:spPr>
      </p:pic>
      <p:sp>
        <p:nvSpPr>
          <p:cNvPr id="49" name="TextBox 48"/>
          <p:cNvSpPr txBox="1"/>
          <p:nvPr/>
        </p:nvSpPr>
        <p:spPr>
          <a:xfrm>
            <a:off x="4038556" y="4267344"/>
            <a:ext cx="7112000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67" dirty="0"/>
              <a:t>(simultaneously update all     )</a:t>
            </a:r>
          </a:p>
        </p:txBody>
      </p:sp>
      <p:pic>
        <p:nvPicPr>
          <p:cNvPr id="50" name="Picture 49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9080" y="4400463"/>
            <a:ext cx="248920" cy="34036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6" name="Ink 5"/>
              <p14:cNvContentPartPr/>
              <p14:nvPr/>
            </p14:nvContentPartPr>
            <p14:xfrm>
              <a:off x="256800" y="1477920"/>
              <a:ext cx="9204960" cy="448368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45280" y="1468200"/>
                <a:ext cx="9225119" cy="450419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8770731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531" y="3362615"/>
            <a:ext cx="6038088" cy="86868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508000" y="381001"/>
            <a:ext cx="7213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Gradient Descent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08000" y="2108201"/>
            <a:ext cx="7213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Want                    :</a:t>
            </a:r>
          </a:p>
        </p:txBody>
      </p:sp>
      <p:pic>
        <p:nvPicPr>
          <p:cNvPr id="13" name="Picture 1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7024" y="2239157"/>
            <a:ext cx="1655064" cy="40843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600" y="1111608"/>
            <a:ext cx="10506456" cy="868680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4038556" y="4267344"/>
            <a:ext cx="7112000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67" dirty="0"/>
              <a:t>(simultaneously update all     )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736556" y="2771848"/>
            <a:ext cx="3556000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67" dirty="0"/>
              <a:t>Repeat</a:t>
            </a:r>
            <a:endParaRPr lang="en-US" sz="3200" dirty="0"/>
          </a:p>
        </p:txBody>
      </p:sp>
      <p:pic>
        <p:nvPicPr>
          <p:cNvPr id="4" name="Picture 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9080" y="4400463"/>
            <a:ext cx="248920" cy="34036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8240" y="2846737"/>
            <a:ext cx="146304" cy="405384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356" y="4547616"/>
            <a:ext cx="146304" cy="40538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541106" y="5562600"/>
            <a:ext cx="102362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Algorithm looks identical to linear regression!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" name="Ink 1"/>
              <p14:cNvContentPartPr/>
              <p14:nvPr/>
            </p14:nvContentPartPr>
            <p14:xfrm>
              <a:off x="951840" y="1840800"/>
              <a:ext cx="11016480" cy="43492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941760" y="1830721"/>
                <a:ext cx="11034120" cy="436979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90051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5588000" y="787400"/>
            <a:ext cx="6604000" cy="1905000"/>
          </a:xfrm>
          <a:prstGeom prst="rect">
            <a:avLst/>
          </a:prstGeom>
        </p:spPr>
        <p:txBody>
          <a:bodyPr vert="horz" lIns="121920" tIns="60960" rIns="121920" bIns="6096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7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Logistic</a:t>
            </a:r>
          </a:p>
          <a:p>
            <a:pPr algn="l"/>
            <a:r>
              <a:rPr lang="en-US" sz="7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Regression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5633153" y="2867371"/>
            <a:ext cx="573024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ctrTitle" idx="4294967295"/>
          </p:nvPr>
        </p:nvSpPr>
        <p:spPr>
          <a:xfrm>
            <a:off x="5588000" y="3670300"/>
            <a:ext cx="6502400" cy="914400"/>
          </a:xfrm>
        </p:spPr>
        <p:txBody>
          <a:bodyPr>
            <a:noAutofit/>
          </a:bodyPr>
          <a:lstStyle/>
          <a:p>
            <a:pPr algn="l"/>
            <a:r>
              <a:rPr lang="en-US" sz="8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Advanced </a:t>
            </a:r>
            <a:br>
              <a:rPr lang="en-US" sz="80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8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optimization</a:t>
            </a:r>
          </a:p>
        </p:txBody>
      </p:sp>
      <p:pic>
        <p:nvPicPr>
          <p:cNvPr id="2" name="Picture 2" descr="C:\Users\ang\Desktop\iStock_000012344803Large.jpg"/>
          <p:cNvPicPr>
            <a:picLocks noChangeAspect="1" noChangeArrowheads="1"/>
          </p:cNvPicPr>
          <p:nvPr/>
        </p:nvPicPr>
        <p:blipFill>
          <a:blip r:embed="rId3" cstate="print"/>
          <a:srcRect b="7246"/>
          <a:stretch>
            <a:fillRect/>
          </a:stretch>
        </p:blipFill>
        <p:spPr bwMode="auto">
          <a:xfrm>
            <a:off x="914400" y="482600"/>
            <a:ext cx="4267200" cy="4876800"/>
          </a:xfrm>
          <a:prstGeom prst="rect">
            <a:avLst/>
          </a:prstGeom>
          <a:noFill/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1117600" y="5156200"/>
            <a:ext cx="3860800" cy="1117600"/>
          </a:xfrm>
          <a:prstGeom prst="rect">
            <a:avLst/>
          </a:prstGeom>
        </p:spPr>
        <p:txBody>
          <a:bodyPr vert="horz" lIns="121920" tIns="60960" rIns="121920" bIns="60960" rtlCol="0" anchor="ctr">
            <a:noAutofit/>
          </a:bodyPr>
          <a:lstStyle/>
          <a:p>
            <a:pPr defTabSz="1219170">
              <a:spcBef>
                <a:spcPct val="0"/>
              </a:spcBef>
              <a:defRPr/>
            </a:pP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54899831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8000" y="381001"/>
            <a:ext cx="7213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Optimization algorithm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08000" y="1086247"/>
            <a:ext cx="9753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Cost function         . Want                    .</a:t>
            </a:r>
          </a:p>
        </p:txBody>
      </p:sp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0669" y="1220321"/>
            <a:ext cx="713232" cy="40843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7777" y="1220321"/>
            <a:ext cx="1655064" cy="408432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508000" y="1774175"/>
            <a:ext cx="7213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Given    , we have code that can compute</a:t>
            </a:r>
          </a:p>
          <a:p>
            <a:pPr marL="1066773" lvl="1" indent="-457189">
              <a:buFontTx/>
              <a:buChar char="-"/>
            </a:pPr>
            <a:r>
              <a:rPr lang="en-US" sz="3200" dirty="0"/>
              <a:t> </a:t>
            </a:r>
          </a:p>
          <a:p>
            <a:pPr marL="1066773" lvl="1" indent="-457189">
              <a:buFontTx/>
              <a:buChar char="-"/>
            </a:pPr>
            <a:r>
              <a:rPr lang="en-US" sz="3200" dirty="0"/>
              <a:t> </a:t>
            </a:r>
          </a:p>
        </p:txBody>
      </p:sp>
      <p:pic>
        <p:nvPicPr>
          <p:cNvPr id="20" name="Picture 1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0899" y="1935647"/>
            <a:ext cx="170688" cy="292608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5897" y="2376660"/>
            <a:ext cx="713232" cy="408432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7448" y="2846832"/>
            <a:ext cx="1286256" cy="582168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3917875" y="2803873"/>
            <a:ext cx="4165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(for                             )</a:t>
            </a:r>
          </a:p>
        </p:txBody>
      </p:sp>
      <p:pic>
        <p:nvPicPr>
          <p:cNvPr id="24" name="Picture 23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1816" y="2963632"/>
            <a:ext cx="2453640" cy="353568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558800" y="4439539"/>
            <a:ext cx="3556000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67" dirty="0"/>
              <a:t>Repeat</a:t>
            </a:r>
            <a:endParaRPr lang="en-US" sz="3200" dirty="0"/>
          </a:p>
        </p:txBody>
      </p:sp>
      <p:pic>
        <p:nvPicPr>
          <p:cNvPr id="26" name="Picture 25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0484" y="4514428"/>
            <a:ext cx="146304" cy="405384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600" y="5970016"/>
            <a:ext cx="146304" cy="40538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1775" y="5170928"/>
            <a:ext cx="3450336" cy="582168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508000" y="3830463"/>
            <a:ext cx="9753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Gradient descent: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4" name="Ink 3"/>
              <p14:cNvContentPartPr/>
              <p14:nvPr/>
            </p14:nvContentPartPr>
            <p14:xfrm>
              <a:off x="570720" y="1640160"/>
              <a:ext cx="6480480" cy="182256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561360" y="1630081"/>
                <a:ext cx="6496679" cy="18358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7" name="Ink 6"/>
              <p14:cNvContentPartPr/>
              <p14:nvPr/>
            </p14:nvContentPartPr>
            <p14:xfrm>
              <a:off x="780480" y="2222400"/>
              <a:ext cx="4355520" cy="361536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769680" y="2211960"/>
                <a:ext cx="4376759" cy="363587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74623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3" grpId="0"/>
      <p:bldP spid="25" grpId="0"/>
      <p:bldP spid="31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8000" y="381001"/>
            <a:ext cx="7213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Optimization algorithm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08000" y="984647"/>
            <a:ext cx="7213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Given    , we have code that can compute</a:t>
            </a:r>
          </a:p>
          <a:p>
            <a:pPr marL="1066773" lvl="1" indent="-457189">
              <a:buFontTx/>
              <a:buChar char="-"/>
            </a:pPr>
            <a:r>
              <a:rPr lang="en-US" sz="3200" dirty="0"/>
              <a:t> </a:t>
            </a:r>
          </a:p>
          <a:p>
            <a:pPr marL="1066773" lvl="1" indent="-457189">
              <a:buFontTx/>
              <a:buChar char="-"/>
            </a:pPr>
            <a:r>
              <a:rPr lang="en-US" sz="3200" dirty="0"/>
              <a:t> </a:t>
            </a:r>
          </a:p>
        </p:txBody>
      </p:sp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0899" y="1146119"/>
            <a:ext cx="170688" cy="29260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5897" y="1587132"/>
            <a:ext cx="713232" cy="40843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7448" y="2057304"/>
            <a:ext cx="1286256" cy="58216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917875" y="2014345"/>
            <a:ext cx="4165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(for                             )</a:t>
            </a:r>
          </a:p>
        </p:txBody>
      </p:sp>
      <p:pic>
        <p:nvPicPr>
          <p:cNvPr id="12" name="Picture 1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1816" y="2174104"/>
            <a:ext cx="2453640" cy="353568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12568" y="3016647"/>
            <a:ext cx="507543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Optimization algorithms:</a:t>
            </a:r>
          </a:p>
          <a:p>
            <a:pPr marL="1066773" lvl="1" indent="-457189">
              <a:buFontTx/>
              <a:buChar char="-"/>
            </a:pPr>
            <a:r>
              <a:rPr lang="en-US" sz="3200" dirty="0"/>
              <a:t>Gradient descent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12568" y="3497118"/>
            <a:ext cx="507543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endParaRPr lang="en-US" sz="3200" dirty="0"/>
          </a:p>
          <a:p>
            <a:pPr marL="1066773" lvl="1" indent="-457189">
              <a:buFontTx/>
              <a:buChar char="-"/>
            </a:pPr>
            <a:r>
              <a:rPr lang="en-US" sz="3200" dirty="0"/>
              <a:t>Conjugate gradient</a:t>
            </a:r>
          </a:p>
          <a:p>
            <a:pPr marL="1066773" lvl="1" indent="-457189">
              <a:buFontTx/>
              <a:buChar char="-"/>
            </a:pPr>
            <a:r>
              <a:rPr lang="en-US" sz="3200" dirty="0"/>
              <a:t>BFGS</a:t>
            </a:r>
          </a:p>
          <a:p>
            <a:pPr marL="1066773" lvl="1" indent="-457189">
              <a:buFontTx/>
              <a:buChar char="-"/>
            </a:pPr>
            <a:r>
              <a:rPr lang="en-US" sz="3200" dirty="0"/>
              <a:t>L-BFGS</a:t>
            </a:r>
          </a:p>
        </p:txBody>
      </p:sp>
      <p:cxnSp>
        <p:nvCxnSpPr>
          <p:cNvPr id="16" name="Straight Connector 15"/>
          <p:cNvCxnSpPr/>
          <p:nvPr/>
        </p:nvCxnSpPr>
        <p:spPr>
          <a:xfrm>
            <a:off x="5583283" y="3016648"/>
            <a:ext cx="0" cy="335875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5791200" y="3016646"/>
            <a:ext cx="61976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Advantages:</a:t>
            </a:r>
          </a:p>
          <a:p>
            <a:pPr marL="1066773" lvl="1" indent="-457189">
              <a:buFontTx/>
              <a:buChar char="-"/>
            </a:pPr>
            <a:r>
              <a:rPr lang="en-US" sz="3200" dirty="0"/>
              <a:t>No need to manually pick </a:t>
            </a:r>
          </a:p>
          <a:p>
            <a:pPr marL="1066773" lvl="1" indent="-457189">
              <a:buFontTx/>
              <a:buChar char="-"/>
            </a:pPr>
            <a:r>
              <a:rPr lang="en-US" sz="3200" dirty="0"/>
              <a:t>Often faster than gradient descent.</a:t>
            </a:r>
          </a:p>
          <a:p>
            <a:r>
              <a:rPr lang="en-US" sz="3200" dirty="0"/>
              <a:t>Disadvantages:</a:t>
            </a:r>
          </a:p>
          <a:p>
            <a:pPr marL="1066773" lvl="1" indent="-457189">
              <a:buFontTx/>
              <a:buChar char="-"/>
            </a:pPr>
            <a:r>
              <a:rPr lang="en-US" sz="3200" dirty="0"/>
              <a:t>More complex</a:t>
            </a:r>
          </a:p>
          <a:p>
            <a:endParaRPr lang="en-US" sz="3200" dirty="0"/>
          </a:p>
        </p:txBody>
      </p:sp>
      <p:pic>
        <p:nvPicPr>
          <p:cNvPr id="19" name="Picture 18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7600" y="3743633"/>
            <a:ext cx="228600" cy="18288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5" name="Ink 4"/>
              <p14:cNvContentPartPr/>
              <p14:nvPr/>
            </p14:nvContentPartPr>
            <p14:xfrm>
              <a:off x="895200" y="1487520"/>
              <a:ext cx="10692000" cy="444576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84760" y="1477080"/>
                <a:ext cx="10713240" cy="4463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80774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7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8000" y="381001"/>
            <a:ext cx="4775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Example:</a:t>
            </a:r>
          </a:p>
        </p:txBody>
      </p:sp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815" y="1012377"/>
            <a:ext cx="1426464" cy="97536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815" y="2097327"/>
            <a:ext cx="4882896" cy="43891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192" y="2717800"/>
            <a:ext cx="3419856" cy="54559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192" y="3466592"/>
            <a:ext cx="3419856" cy="542544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5689600" y="688776"/>
            <a:ext cx="6532584" cy="28208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33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 function [</a:t>
            </a:r>
            <a:r>
              <a:rPr lang="en-US" sz="2533" b="1" dirty="0" err="1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jVal</a:t>
            </a:r>
            <a:r>
              <a:rPr lang="en-US" sz="2533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, gradient] </a:t>
            </a:r>
            <a:br>
              <a:rPr lang="en-US" sz="2533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2533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           = </a:t>
            </a:r>
            <a:r>
              <a:rPr lang="en-US" sz="2533" b="1" dirty="0" err="1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costFunction</a:t>
            </a:r>
            <a:r>
              <a:rPr lang="en-US" sz="2533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(theta)</a:t>
            </a:r>
          </a:p>
          <a:p>
            <a:pPr lvl="1"/>
            <a:r>
              <a:rPr lang="en-US" sz="2533" b="1" dirty="0" err="1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jVal</a:t>
            </a:r>
            <a:r>
              <a:rPr lang="en-US" sz="2533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 = (theta(1)-5)^2 + ...     	    (theta(2)-5)^2;</a:t>
            </a:r>
          </a:p>
          <a:p>
            <a:pPr lvl="1"/>
            <a:r>
              <a:rPr lang="en-US" sz="2533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gradient = zeros(2,1);</a:t>
            </a:r>
          </a:p>
          <a:p>
            <a:pPr lvl="1"/>
            <a:r>
              <a:rPr lang="en-US" sz="2533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gradient(1) = 2*(theta(1)-5);</a:t>
            </a:r>
            <a:br>
              <a:rPr lang="en-US" sz="2533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2533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gradient(2) = 2*(theta(2)-5);</a:t>
            </a:r>
          </a:p>
        </p:txBody>
      </p:sp>
      <p:cxnSp>
        <p:nvCxnSpPr>
          <p:cNvPr id="23" name="Straight Connector 22"/>
          <p:cNvCxnSpPr/>
          <p:nvPr/>
        </p:nvCxnSpPr>
        <p:spPr>
          <a:xfrm>
            <a:off x="5862616" y="381000"/>
            <a:ext cx="0" cy="362813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304828" y="4241800"/>
            <a:ext cx="10972773" cy="16514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33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options = </a:t>
            </a:r>
            <a:r>
              <a:rPr lang="en-US" sz="2533" b="1" dirty="0" err="1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optimset</a:t>
            </a:r>
            <a:r>
              <a:rPr lang="en-US" sz="2533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(‘</a:t>
            </a:r>
            <a:r>
              <a:rPr lang="en-US" sz="2533" b="1" dirty="0" err="1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GradObj</a:t>
            </a:r>
            <a:r>
              <a:rPr lang="en-US" sz="2533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’, ‘on’, ‘</a:t>
            </a:r>
            <a:r>
              <a:rPr lang="en-US" sz="2533" b="1" dirty="0" err="1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MaxIter</a:t>
            </a:r>
            <a:r>
              <a:rPr lang="en-US" sz="2533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’, ‘100’);</a:t>
            </a:r>
          </a:p>
          <a:p>
            <a:r>
              <a:rPr lang="en-US" sz="2533" b="1" dirty="0" err="1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initialTheta</a:t>
            </a:r>
            <a:r>
              <a:rPr lang="en-US" sz="2533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 = zeros(2,1);</a:t>
            </a:r>
            <a:br>
              <a:rPr lang="en-US" sz="2533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2533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[</a:t>
            </a:r>
            <a:r>
              <a:rPr lang="en-US" sz="2533" b="1" dirty="0" err="1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optTheta</a:t>
            </a:r>
            <a:r>
              <a:rPr lang="en-US" sz="2533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2533" b="1" dirty="0" err="1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functionVal</a:t>
            </a:r>
            <a:r>
              <a:rPr lang="en-US" sz="2533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2533" b="1" dirty="0" err="1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exitFlag</a:t>
            </a:r>
            <a:r>
              <a:rPr lang="en-US" sz="2533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] ...</a:t>
            </a:r>
          </a:p>
          <a:p>
            <a:r>
              <a:rPr lang="en-US" sz="2533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     = </a:t>
            </a:r>
            <a:r>
              <a:rPr lang="en-US" sz="2533" b="1" dirty="0" err="1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fminunc</a:t>
            </a:r>
            <a:r>
              <a:rPr lang="en-US" sz="2533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(@</a:t>
            </a:r>
            <a:r>
              <a:rPr lang="en-US" sz="2533" b="1" dirty="0" err="1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costFunction</a:t>
            </a:r>
            <a:r>
              <a:rPr lang="en-US" sz="2533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2533" b="1" dirty="0" err="1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initialTheta</a:t>
            </a:r>
            <a:r>
              <a:rPr lang="en-US" sz="2533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, options);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" name="Ink 2"/>
              <p14:cNvContentPartPr/>
              <p14:nvPr/>
            </p14:nvContentPartPr>
            <p14:xfrm>
              <a:off x="0" y="562560"/>
              <a:ext cx="11968320" cy="573312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-11160" y="554280"/>
                <a:ext cx="11989920" cy="575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4" name="Ink 3"/>
              <p14:cNvContentPartPr/>
              <p14:nvPr/>
            </p14:nvContentPartPr>
            <p14:xfrm>
              <a:off x="2228640" y="1535520"/>
              <a:ext cx="6432960" cy="493152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219640" y="1526520"/>
                <a:ext cx="6453120" cy="4947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29645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4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1870315" y="3796117"/>
            <a:ext cx="9018892" cy="4821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33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gradient(1) = [                    ];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956931" y="2413001"/>
            <a:ext cx="10828669" cy="4821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33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function [</a:t>
            </a:r>
            <a:r>
              <a:rPr lang="en-US" sz="2533" b="1" dirty="0" err="1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jVal</a:t>
            </a:r>
            <a:r>
              <a:rPr lang="en-US" sz="2533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, gradient] = </a:t>
            </a:r>
            <a:r>
              <a:rPr lang="en-US" sz="2533" b="1" dirty="0" err="1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costFunction</a:t>
            </a:r>
            <a:r>
              <a:rPr lang="en-US" sz="2533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(theta)</a:t>
            </a:r>
          </a:p>
        </p:txBody>
      </p:sp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5184" y="654833"/>
            <a:ext cx="768096" cy="151180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3405" y="3790509"/>
            <a:ext cx="1292352" cy="545592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992493" y="962908"/>
            <a:ext cx="6532584" cy="4821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33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theta = 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865469" y="3139439"/>
            <a:ext cx="8815692" cy="4821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33" b="1" dirty="0" err="1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jVal</a:t>
            </a:r>
            <a:r>
              <a:rPr lang="en-US" sz="2533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 = [                 ];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870315" y="4523731"/>
            <a:ext cx="9018892" cy="4821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33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gradient(2) = [                    ];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871331" y="5833351"/>
            <a:ext cx="9018892" cy="4821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33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gradient(n+1) = [                      ];</a:t>
            </a:r>
          </a:p>
        </p:txBody>
      </p:sp>
      <p:pic>
        <p:nvPicPr>
          <p:cNvPr id="3" name="Picture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9228" y="4512056"/>
            <a:ext cx="1292352" cy="54559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6792" y="5799328"/>
            <a:ext cx="1335024" cy="54559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4747" y="3196148"/>
            <a:ext cx="713232" cy="408432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3465201" y="3108819"/>
            <a:ext cx="2808112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67" dirty="0">
                <a:latin typeface="+mj-lt"/>
                <a:cs typeface="Courier New" pitchFamily="49" charset="0"/>
              </a:rPr>
              <a:t>code to compute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773675" y="3780070"/>
            <a:ext cx="2808112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67" dirty="0">
                <a:latin typeface="+mj-lt"/>
                <a:cs typeface="Courier New" pitchFamily="49" charset="0"/>
              </a:rPr>
              <a:t>code to compute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745320" y="4497541"/>
            <a:ext cx="2808112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67" dirty="0">
                <a:latin typeface="+mj-lt"/>
                <a:cs typeface="Courier New" pitchFamily="49" charset="0"/>
              </a:rPr>
              <a:t>code to compute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166405" y="5812833"/>
            <a:ext cx="2808112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67" dirty="0">
                <a:latin typeface="+mj-lt"/>
                <a:cs typeface="Courier New" pitchFamily="49" charset="0"/>
              </a:rPr>
              <a:t>code to compute</a:t>
            </a:r>
          </a:p>
        </p:txBody>
      </p:sp>
      <p:pic>
        <p:nvPicPr>
          <p:cNvPr id="31" name="Picture 30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2680" y="5257800"/>
            <a:ext cx="45720" cy="36880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6" name="Ink 5"/>
              <p14:cNvContentPartPr/>
              <p14:nvPr/>
            </p14:nvContentPartPr>
            <p14:xfrm>
              <a:off x="1008960" y="391200"/>
              <a:ext cx="9300960" cy="613344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997800" y="381840"/>
                <a:ext cx="9322920" cy="6151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001545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/>
          <p:nvPr/>
        </p:nvSpPr>
        <p:spPr>
          <a:xfrm>
            <a:off x="3394124" y="3057456"/>
            <a:ext cx="5623592" cy="743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lvl="0">
              <a:defRPr sz="1800"/>
            </a:pPr>
            <a:r>
              <a:rPr sz="2180" dirty="0"/>
              <a:t>Big Data forces you to change the way you</a:t>
            </a:r>
          </a:p>
          <a:p>
            <a:pPr lvl="0">
              <a:defRPr sz="1800"/>
            </a:pPr>
            <a:r>
              <a:rPr sz="2180" dirty="0"/>
              <a:t>collect, store, manage, analyze and visualize data</a:t>
            </a:r>
          </a:p>
        </p:txBody>
      </p:sp>
    </p:spTree>
    <p:extLst>
      <p:ext uri="{BB962C8B-B14F-4D97-AF65-F5344CB8AC3E}">
        <p14:creationId xmlns:p14="http://schemas.microsoft.com/office/powerpoint/2010/main" val="68856238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5588000" y="787400"/>
            <a:ext cx="6604000" cy="1905000"/>
          </a:xfrm>
          <a:prstGeom prst="rect">
            <a:avLst/>
          </a:prstGeom>
        </p:spPr>
        <p:txBody>
          <a:bodyPr vert="horz" lIns="121920" tIns="60960" rIns="121920" bIns="6096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7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Logistic</a:t>
            </a:r>
          </a:p>
          <a:p>
            <a:pPr algn="l"/>
            <a:r>
              <a:rPr lang="en-US" sz="7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Regression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5633153" y="2867371"/>
            <a:ext cx="573024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ctrTitle" idx="4294967295"/>
          </p:nvPr>
        </p:nvSpPr>
        <p:spPr>
          <a:xfrm>
            <a:off x="5689600" y="3276600"/>
            <a:ext cx="6502400" cy="914400"/>
          </a:xfrm>
        </p:spPr>
        <p:txBody>
          <a:bodyPr>
            <a:noAutofit/>
          </a:bodyPr>
          <a:lstStyle/>
          <a:p>
            <a:pPr algn="l"/>
            <a:r>
              <a:rPr lang="en-US" sz="4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Multi-class classification: One-</a:t>
            </a:r>
            <a:r>
              <a:rPr lang="en-US" sz="4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vs</a:t>
            </a:r>
            <a:r>
              <a:rPr lang="en-US" sz="4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-all</a:t>
            </a:r>
          </a:p>
        </p:txBody>
      </p:sp>
      <p:pic>
        <p:nvPicPr>
          <p:cNvPr id="2" name="Picture 2" descr="C:\Users\ang\Desktop\iStock_000012344803Large.jpg"/>
          <p:cNvPicPr>
            <a:picLocks noChangeAspect="1" noChangeArrowheads="1"/>
          </p:cNvPicPr>
          <p:nvPr/>
        </p:nvPicPr>
        <p:blipFill>
          <a:blip r:embed="rId3" cstate="print"/>
          <a:srcRect b="7246"/>
          <a:stretch>
            <a:fillRect/>
          </a:stretch>
        </p:blipFill>
        <p:spPr bwMode="auto">
          <a:xfrm>
            <a:off x="914400" y="482600"/>
            <a:ext cx="4267200" cy="4876800"/>
          </a:xfrm>
          <a:prstGeom prst="rect">
            <a:avLst/>
          </a:prstGeom>
          <a:noFill/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1117600" y="5156200"/>
            <a:ext cx="3860800" cy="1117600"/>
          </a:xfrm>
          <a:prstGeom prst="rect">
            <a:avLst/>
          </a:prstGeom>
        </p:spPr>
        <p:txBody>
          <a:bodyPr vert="horz" lIns="121920" tIns="60960" rIns="121920" bIns="60960" rtlCol="0" anchor="ctr">
            <a:noAutofit/>
          </a:bodyPr>
          <a:lstStyle/>
          <a:p>
            <a:pPr defTabSz="1219170">
              <a:spcBef>
                <a:spcPct val="0"/>
              </a:spcBef>
              <a:defRPr/>
            </a:pP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379175319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8000" y="381001"/>
            <a:ext cx="7213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Multiclass classification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08000" y="1086247"/>
            <a:ext cx="9753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Email </a:t>
            </a:r>
            <a:r>
              <a:rPr lang="en-US" sz="3200" dirty="0" err="1"/>
              <a:t>foldering</a:t>
            </a:r>
            <a:r>
              <a:rPr lang="en-US" sz="3200" dirty="0"/>
              <a:t>/tagging: Work, Friends, Family, Hobby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08000" y="2819401"/>
            <a:ext cx="9753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Medical diagrams: Not ill, Cold, Flu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11425" y="4648201"/>
            <a:ext cx="9753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Weather: Sunny, Cloudy, Rain, Snow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2428800" y="1631040"/>
              <a:ext cx="6900000" cy="430224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19800" y="1622400"/>
                <a:ext cx="6917641" cy="431880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67960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9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753120" y="1862309"/>
            <a:ext cx="4695915" cy="4256049"/>
            <a:chOff x="2057400" y="971550"/>
            <a:chExt cx="4386544" cy="3975658"/>
          </a:xfrm>
        </p:grpSpPr>
        <p:sp>
          <p:nvSpPr>
            <p:cNvPr id="2" name="Oval 1"/>
            <p:cNvSpPr/>
            <p:nvPr/>
          </p:nvSpPr>
          <p:spPr>
            <a:xfrm>
              <a:off x="3184422" y="2992642"/>
              <a:ext cx="297789" cy="297789"/>
            </a:xfrm>
            <a:prstGeom prst="ellipse">
              <a:avLst/>
            </a:prstGeom>
            <a:noFill/>
            <a:ln w="444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" name="Oval 2"/>
            <p:cNvSpPr/>
            <p:nvPr/>
          </p:nvSpPr>
          <p:spPr>
            <a:xfrm>
              <a:off x="3868950" y="2944403"/>
              <a:ext cx="297789" cy="297789"/>
            </a:xfrm>
            <a:prstGeom prst="ellipse">
              <a:avLst/>
            </a:prstGeom>
            <a:noFill/>
            <a:ln w="444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" name="Oval 3"/>
            <p:cNvSpPr/>
            <p:nvPr/>
          </p:nvSpPr>
          <p:spPr>
            <a:xfrm>
              <a:off x="3571498" y="3379718"/>
              <a:ext cx="297789" cy="297789"/>
            </a:xfrm>
            <a:prstGeom prst="ellipse">
              <a:avLst/>
            </a:prstGeom>
            <a:noFill/>
            <a:ln w="444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" name="Oval 4"/>
            <p:cNvSpPr/>
            <p:nvPr/>
          </p:nvSpPr>
          <p:spPr>
            <a:xfrm>
              <a:off x="3484306" y="2640410"/>
              <a:ext cx="297789" cy="297789"/>
            </a:xfrm>
            <a:prstGeom prst="ellipse">
              <a:avLst/>
            </a:prstGeom>
            <a:noFill/>
            <a:ln w="444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" name="Cross 5"/>
            <p:cNvSpPr/>
            <p:nvPr/>
          </p:nvSpPr>
          <p:spPr>
            <a:xfrm rot="2734294">
              <a:off x="5002286" y="2205198"/>
              <a:ext cx="390684" cy="390684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7" name="Cross 6"/>
            <p:cNvSpPr/>
            <p:nvPr/>
          </p:nvSpPr>
          <p:spPr>
            <a:xfrm rot="2734294">
              <a:off x="5127933" y="1396215"/>
              <a:ext cx="390684" cy="390684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8" name="Cross 7"/>
            <p:cNvSpPr/>
            <p:nvPr/>
          </p:nvSpPr>
          <p:spPr>
            <a:xfrm rot="2734294">
              <a:off x="5680417" y="1894197"/>
              <a:ext cx="390684" cy="390684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9" name="Cross 8"/>
            <p:cNvSpPr/>
            <p:nvPr/>
          </p:nvSpPr>
          <p:spPr>
            <a:xfrm rot="2734294">
              <a:off x="5110632" y="1867799"/>
              <a:ext cx="390684" cy="390684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459400" y="4324350"/>
              <a:ext cx="545352" cy="6228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733" dirty="0"/>
                <a:t>x</a:t>
              </a:r>
              <a:r>
                <a:rPr lang="en-US" sz="3733" baseline="-25000" dirty="0"/>
                <a:t>1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057400" y="2153803"/>
              <a:ext cx="545352" cy="6228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733" dirty="0"/>
                <a:t>x</a:t>
              </a:r>
              <a:r>
                <a:rPr lang="en-US" sz="3733" baseline="-25000" dirty="0"/>
                <a:t>2</a:t>
              </a: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 flipV="1">
              <a:off x="2733804" y="971550"/>
              <a:ext cx="0" cy="3487660"/>
            </a:xfrm>
            <a:prstGeom prst="straightConnector1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>
              <a:off x="2543696" y="4191562"/>
              <a:ext cx="3900248" cy="0"/>
            </a:xfrm>
            <a:prstGeom prst="straightConnector1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Cross 19"/>
          <p:cNvSpPr/>
          <p:nvPr/>
        </p:nvSpPr>
        <p:spPr>
          <a:xfrm rot="2734294">
            <a:off x="9000018" y="3727882"/>
            <a:ext cx="418237" cy="418237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1" name="Cross 20"/>
          <p:cNvSpPr/>
          <p:nvPr/>
        </p:nvSpPr>
        <p:spPr>
          <a:xfrm rot="2734294">
            <a:off x="8960799" y="2811576"/>
            <a:ext cx="418237" cy="418237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2" name="Cross 21"/>
          <p:cNvSpPr/>
          <p:nvPr/>
        </p:nvSpPr>
        <p:spPr>
          <a:xfrm rot="2734294">
            <a:off x="9417916" y="3175718"/>
            <a:ext cx="418237" cy="418237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3" name="Cross 22"/>
          <p:cNvSpPr/>
          <p:nvPr/>
        </p:nvSpPr>
        <p:spPr>
          <a:xfrm rot="2734294">
            <a:off x="9565634" y="2493795"/>
            <a:ext cx="418237" cy="418237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4" name="TextBox 23"/>
          <p:cNvSpPr txBox="1"/>
          <p:nvPr/>
        </p:nvSpPr>
        <p:spPr>
          <a:xfrm>
            <a:off x="8565807" y="5451571"/>
            <a:ext cx="583814" cy="6667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733" dirty="0"/>
              <a:t>x</a:t>
            </a:r>
            <a:r>
              <a:rPr lang="en-US" sz="3733" baseline="-25000" dirty="0"/>
              <a:t>1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994400" y="3127941"/>
            <a:ext cx="583814" cy="6667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733" dirty="0"/>
              <a:t>x</a:t>
            </a:r>
            <a:r>
              <a:rPr lang="en-US" sz="3733" baseline="-25000" dirty="0"/>
              <a:t>2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 flipV="1">
            <a:off x="6718509" y="1862308"/>
            <a:ext cx="0" cy="3733635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6514994" y="5309417"/>
            <a:ext cx="4175321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ross 27"/>
          <p:cNvSpPr/>
          <p:nvPr/>
        </p:nvSpPr>
        <p:spPr>
          <a:xfrm rot="2734294">
            <a:off x="10009364" y="3053582"/>
            <a:ext cx="418237" cy="418237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9" name="Rectangle 28"/>
          <p:cNvSpPr/>
          <p:nvPr/>
        </p:nvSpPr>
        <p:spPr>
          <a:xfrm>
            <a:off x="8046559" y="4115045"/>
            <a:ext cx="312979" cy="356091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0" name="Rectangle 29"/>
          <p:cNvSpPr/>
          <p:nvPr/>
        </p:nvSpPr>
        <p:spPr>
          <a:xfrm>
            <a:off x="8106113" y="4618363"/>
            <a:ext cx="312979" cy="356091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1" name="Rectangle 30"/>
          <p:cNvSpPr/>
          <p:nvPr/>
        </p:nvSpPr>
        <p:spPr>
          <a:xfrm>
            <a:off x="8565807" y="4440317"/>
            <a:ext cx="312979" cy="356091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2" name="Rectangle 31"/>
          <p:cNvSpPr/>
          <p:nvPr/>
        </p:nvSpPr>
        <p:spPr>
          <a:xfrm>
            <a:off x="7593160" y="4421667"/>
            <a:ext cx="312979" cy="356091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3" name="Isosceles Triangle 32"/>
          <p:cNvSpPr/>
          <p:nvPr/>
        </p:nvSpPr>
        <p:spPr>
          <a:xfrm>
            <a:off x="7712558" y="2358646"/>
            <a:ext cx="474133" cy="423761"/>
          </a:xfrm>
          <a:prstGeom prst="triangl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4" name="Isosceles Triangle 33"/>
          <p:cNvSpPr/>
          <p:nvPr/>
        </p:nvSpPr>
        <p:spPr>
          <a:xfrm>
            <a:off x="7293026" y="2844040"/>
            <a:ext cx="474133" cy="423761"/>
          </a:xfrm>
          <a:prstGeom prst="triangl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5" name="Isosceles Triangle 34"/>
          <p:cNvSpPr/>
          <p:nvPr/>
        </p:nvSpPr>
        <p:spPr>
          <a:xfrm>
            <a:off x="7869047" y="2966176"/>
            <a:ext cx="474133" cy="423761"/>
          </a:xfrm>
          <a:prstGeom prst="triangl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6" name="TextBox 35"/>
          <p:cNvSpPr txBox="1"/>
          <p:nvPr/>
        </p:nvSpPr>
        <p:spPr>
          <a:xfrm>
            <a:off x="1000405" y="996553"/>
            <a:ext cx="43418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Binary classification: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6326181" y="996552"/>
            <a:ext cx="434182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Multi-class classification: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5" name="Ink 14"/>
              <p14:cNvContentPartPr/>
              <p14:nvPr/>
            </p14:nvContentPartPr>
            <p14:xfrm>
              <a:off x="2553120" y="2269920"/>
              <a:ext cx="8014560" cy="2785920"/>
            </p14:xfrm>
          </p:contentPart>
        </mc:Choice>
        <mc:Fallback xmlns="">
          <p:pic>
            <p:nvPicPr>
              <p:cNvPr id="15" name="Ink 1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44120" y="2260920"/>
                <a:ext cx="8032920" cy="280319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74286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  <p:bldP spid="24" grpId="0"/>
      <p:bldP spid="25" grpId="0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7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ross 19"/>
          <p:cNvSpPr/>
          <p:nvPr/>
        </p:nvSpPr>
        <p:spPr>
          <a:xfrm rot="2734294">
            <a:off x="3244490" y="2640078"/>
            <a:ext cx="324236" cy="324236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1" name="Cross 20"/>
          <p:cNvSpPr/>
          <p:nvPr/>
        </p:nvSpPr>
        <p:spPr>
          <a:xfrm rot="2734294">
            <a:off x="3214086" y="1929717"/>
            <a:ext cx="324236" cy="324236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2" name="Cross 21"/>
          <p:cNvSpPr/>
          <p:nvPr/>
        </p:nvSpPr>
        <p:spPr>
          <a:xfrm rot="2734294">
            <a:off x="3568465" y="2212015"/>
            <a:ext cx="324236" cy="324236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3" name="Cross 22"/>
          <p:cNvSpPr/>
          <p:nvPr/>
        </p:nvSpPr>
        <p:spPr>
          <a:xfrm rot="2734294">
            <a:off x="3682981" y="1683358"/>
            <a:ext cx="324236" cy="324236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4" name="TextBox 23"/>
          <p:cNvSpPr txBox="1"/>
          <p:nvPr/>
        </p:nvSpPr>
        <p:spPr>
          <a:xfrm>
            <a:off x="2907869" y="3976360"/>
            <a:ext cx="470000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67" dirty="0"/>
              <a:t>x</a:t>
            </a:r>
            <a:r>
              <a:rPr lang="en-US" sz="2667" baseline="-25000" dirty="0"/>
              <a:t>1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914400" y="2174976"/>
            <a:ext cx="470000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67" dirty="0"/>
              <a:t>x</a:t>
            </a:r>
            <a:r>
              <a:rPr lang="en-US" sz="2667" baseline="-25000" dirty="0"/>
              <a:t>2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 flipV="1">
            <a:off x="1475763" y="1193800"/>
            <a:ext cx="0" cy="2894483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1317988" y="3866155"/>
            <a:ext cx="3236896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ross 27"/>
          <p:cNvSpPr/>
          <p:nvPr/>
        </p:nvSpPr>
        <p:spPr>
          <a:xfrm rot="2734294">
            <a:off x="4026981" y="2117330"/>
            <a:ext cx="324236" cy="324236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9" name="Rectangle 28"/>
          <p:cNvSpPr/>
          <p:nvPr/>
        </p:nvSpPr>
        <p:spPr>
          <a:xfrm>
            <a:off x="2505325" y="2940225"/>
            <a:ext cx="242635" cy="276057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0" name="Rectangle 29"/>
          <p:cNvSpPr/>
          <p:nvPr/>
        </p:nvSpPr>
        <p:spPr>
          <a:xfrm>
            <a:off x="2551495" y="3330420"/>
            <a:ext cx="242635" cy="276057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1" name="Rectangle 30"/>
          <p:cNvSpPr/>
          <p:nvPr/>
        </p:nvSpPr>
        <p:spPr>
          <a:xfrm>
            <a:off x="2907869" y="3192390"/>
            <a:ext cx="242635" cy="276057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2" name="Rectangle 31"/>
          <p:cNvSpPr/>
          <p:nvPr/>
        </p:nvSpPr>
        <p:spPr>
          <a:xfrm>
            <a:off x="2153831" y="3177932"/>
            <a:ext cx="242635" cy="276057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3" name="Isosceles Triangle 32"/>
          <p:cNvSpPr/>
          <p:nvPr/>
        </p:nvSpPr>
        <p:spPr>
          <a:xfrm>
            <a:off x="2246394" y="1578583"/>
            <a:ext cx="367569" cy="328519"/>
          </a:xfrm>
          <a:prstGeom prst="triangl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4" name="Isosceles Triangle 33"/>
          <p:cNvSpPr/>
          <p:nvPr/>
        </p:nvSpPr>
        <p:spPr>
          <a:xfrm>
            <a:off x="1921154" y="1954882"/>
            <a:ext cx="367569" cy="328519"/>
          </a:xfrm>
          <a:prstGeom prst="triangl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5" name="Isosceles Triangle 34"/>
          <p:cNvSpPr/>
          <p:nvPr/>
        </p:nvSpPr>
        <p:spPr>
          <a:xfrm>
            <a:off x="2367712" y="2049567"/>
            <a:ext cx="367569" cy="328519"/>
          </a:xfrm>
          <a:prstGeom prst="triangl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8" name="TextBox 37"/>
          <p:cNvSpPr txBox="1"/>
          <p:nvPr/>
        </p:nvSpPr>
        <p:spPr>
          <a:xfrm>
            <a:off x="508001" y="381000"/>
            <a:ext cx="434182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One-</a:t>
            </a:r>
            <a:r>
              <a:rPr lang="en-US" sz="3200" b="1" dirty="0" err="1"/>
              <a:t>vs</a:t>
            </a:r>
            <a:r>
              <a:rPr lang="en-US" sz="3200" b="1" dirty="0"/>
              <a:t>-all (one-</a:t>
            </a:r>
            <a:r>
              <a:rPr lang="en-US" sz="3200" b="1" dirty="0" err="1"/>
              <a:t>vs</a:t>
            </a:r>
            <a:r>
              <a:rPr lang="en-US" sz="3200" b="1" dirty="0"/>
              <a:t>-rest):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1206716" y="4477472"/>
            <a:ext cx="322258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Class 1:</a:t>
            </a:r>
          </a:p>
          <a:p>
            <a:r>
              <a:rPr lang="en-US" sz="3200" dirty="0"/>
              <a:t>Class 2:</a:t>
            </a:r>
          </a:p>
          <a:p>
            <a:r>
              <a:rPr lang="en-US" sz="3200" dirty="0"/>
              <a:t>Class 3:</a:t>
            </a:r>
          </a:p>
        </p:txBody>
      </p:sp>
      <p:sp>
        <p:nvSpPr>
          <p:cNvPr id="40" name="Isosceles Triangle 39"/>
          <p:cNvSpPr/>
          <p:nvPr/>
        </p:nvSpPr>
        <p:spPr>
          <a:xfrm>
            <a:off x="2706308" y="4597085"/>
            <a:ext cx="367569" cy="328519"/>
          </a:xfrm>
          <a:prstGeom prst="triangl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1" name="Cross 40"/>
          <p:cNvSpPr/>
          <p:nvPr/>
        </p:nvSpPr>
        <p:spPr>
          <a:xfrm rot="2734294">
            <a:off x="2721181" y="5591322"/>
            <a:ext cx="324236" cy="324236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2" name="Rectangle 41"/>
          <p:cNvSpPr/>
          <p:nvPr/>
        </p:nvSpPr>
        <p:spPr>
          <a:xfrm>
            <a:off x="2770597" y="5124440"/>
            <a:ext cx="242635" cy="276057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17" name="Picture 1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140" y="6079320"/>
            <a:ext cx="3508680" cy="49928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3205" y="6244604"/>
            <a:ext cx="1477195" cy="320297"/>
          </a:xfrm>
          <a:prstGeom prst="rect">
            <a:avLst/>
          </a:prstGeom>
        </p:spPr>
      </p:pic>
      <p:sp>
        <p:nvSpPr>
          <p:cNvPr id="150" name="TextBox 149"/>
          <p:cNvSpPr txBox="1"/>
          <p:nvPr/>
        </p:nvSpPr>
        <p:spPr>
          <a:xfrm>
            <a:off x="9986879" y="1722844"/>
            <a:ext cx="470000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67" dirty="0"/>
              <a:t>x</a:t>
            </a:r>
            <a:r>
              <a:rPr lang="en-US" sz="2667" baseline="-25000" dirty="0"/>
              <a:t>1</a:t>
            </a:r>
          </a:p>
        </p:txBody>
      </p:sp>
      <p:sp>
        <p:nvSpPr>
          <p:cNvPr id="151" name="TextBox 150"/>
          <p:cNvSpPr txBox="1"/>
          <p:nvPr/>
        </p:nvSpPr>
        <p:spPr>
          <a:xfrm>
            <a:off x="7518253" y="212177"/>
            <a:ext cx="470000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67" dirty="0"/>
              <a:t>x</a:t>
            </a:r>
            <a:r>
              <a:rPr lang="en-US" sz="2667" baseline="-25000" dirty="0"/>
              <a:t>2</a:t>
            </a:r>
          </a:p>
        </p:txBody>
      </p:sp>
      <p:cxnSp>
        <p:nvCxnSpPr>
          <p:cNvPr id="152" name="Straight Arrow Connector 151"/>
          <p:cNvCxnSpPr/>
          <p:nvPr/>
        </p:nvCxnSpPr>
        <p:spPr>
          <a:xfrm flipV="1">
            <a:off x="8028579" y="222338"/>
            <a:ext cx="0" cy="1831948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/>
          <p:cNvCxnSpPr/>
          <p:nvPr/>
        </p:nvCxnSpPr>
        <p:spPr>
          <a:xfrm>
            <a:off x="7928722" y="1913699"/>
            <a:ext cx="2048665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Isosceles Triangle 153"/>
          <p:cNvSpPr/>
          <p:nvPr/>
        </p:nvSpPr>
        <p:spPr>
          <a:xfrm>
            <a:off x="8516319" y="465871"/>
            <a:ext cx="232639" cy="207923"/>
          </a:xfrm>
          <a:prstGeom prst="triangle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55" name="Isosceles Triangle 154"/>
          <p:cNvSpPr/>
          <p:nvPr/>
        </p:nvSpPr>
        <p:spPr>
          <a:xfrm>
            <a:off x="8310473" y="704033"/>
            <a:ext cx="232639" cy="207923"/>
          </a:xfrm>
          <a:prstGeom prst="triangle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56" name="Isosceles Triangle 155"/>
          <p:cNvSpPr/>
          <p:nvPr/>
        </p:nvSpPr>
        <p:spPr>
          <a:xfrm>
            <a:off x="8593103" y="763961"/>
            <a:ext cx="232639" cy="207923"/>
          </a:xfrm>
          <a:prstGeom prst="triangle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57" name="Oval 156"/>
          <p:cNvSpPr/>
          <p:nvPr/>
        </p:nvSpPr>
        <p:spPr>
          <a:xfrm>
            <a:off x="9114420" y="690388"/>
            <a:ext cx="204585" cy="204585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58" name="Oval 157"/>
          <p:cNvSpPr/>
          <p:nvPr/>
        </p:nvSpPr>
        <p:spPr>
          <a:xfrm>
            <a:off x="9423949" y="532497"/>
            <a:ext cx="204585" cy="204585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59" name="Oval 158"/>
          <p:cNvSpPr/>
          <p:nvPr/>
        </p:nvSpPr>
        <p:spPr>
          <a:xfrm>
            <a:off x="9351470" y="867089"/>
            <a:ext cx="204585" cy="204585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60" name="Oval 159"/>
          <p:cNvSpPr/>
          <p:nvPr/>
        </p:nvSpPr>
        <p:spPr>
          <a:xfrm>
            <a:off x="9156765" y="1138312"/>
            <a:ext cx="204585" cy="204585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61" name="Oval 160"/>
          <p:cNvSpPr/>
          <p:nvPr/>
        </p:nvSpPr>
        <p:spPr>
          <a:xfrm>
            <a:off x="9645885" y="809664"/>
            <a:ext cx="204585" cy="204585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62" name="Oval 161"/>
          <p:cNvSpPr/>
          <p:nvPr/>
        </p:nvSpPr>
        <p:spPr>
          <a:xfrm>
            <a:off x="8658402" y="1287585"/>
            <a:ext cx="204585" cy="204585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63" name="Oval 162"/>
          <p:cNvSpPr/>
          <p:nvPr/>
        </p:nvSpPr>
        <p:spPr>
          <a:xfrm>
            <a:off x="8423594" y="1463182"/>
            <a:ext cx="204585" cy="204585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64" name="Oval 163"/>
          <p:cNvSpPr/>
          <p:nvPr/>
        </p:nvSpPr>
        <p:spPr>
          <a:xfrm>
            <a:off x="8678100" y="1563673"/>
            <a:ext cx="204585" cy="204585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65" name="Oval 164"/>
          <p:cNvSpPr/>
          <p:nvPr/>
        </p:nvSpPr>
        <p:spPr>
          <a:xfrm>
            <a:off x="8933061" y="1468581"/>
            <a:ext cx="204585" cy="204585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167" name="Straight Arrow Connector 166"/>
          <p:cNvCxnSpPr/>
          <p:nvPr/>
        </p:nvCxnSpPr>
        <p:spPr>
          <a:xfrm flipV="1">
            <a:off x="5002373" y="1340874"/>
            <a:ext cx="2095227" cy="70869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8" name="TextBox 167"/>
          <p:cNvSpPr txBox="1"/>
          <p:nvPr/>
        </p:nvSpPr>
        <p:spPr>
          <a:xfrm>
            <a:off x="10025615" y="3827669"/>
            <a:ext cx="470000" cy="502766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sz="2667" dirty="0"/>
              <a:t>x</a:t>
            </a:r>
            <a:r>
              <a:rPr lang="en-US" sz="2667" baseline="-25000" dirty="0"/>
              <a:t>1</a:t>
            </a:r>
          </a:p>
        </p:txBody>
      </p:sp>
      <p:sp>
        <p:nvSpPr>
          <p:cNvPr id="169" name="TextBox 168"/>
          <p:cNvSpPr txBox="1"/>
          <p:nvPr/>
        </p:nvSpPr>
        <p:spPr>
          <a:xfrm>
            <a:off x="7444488" y="2152271"/>
            <a:ext cx="470000" cy="502766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sz="2667" dirty="0"/>
              <a:t>x</a:t>
            </a:r>
            <a:r>
              <a:rPr lang="en-US" sz="2667" baseline="-25000" dirty="0"/>
              <a:t>2</a:t>
            </a:r>
          </a:p>
        </p:txBody>
      </p:sp>
      <p:cxnSp>
        <p:nvCxnSpPr>
          <p:cNvPr id="170" name="Straight Arrow Connector 169"/>
          <p:cNvCxnSpPr/>
          <p:nvPr/>
        </p:nvCxnSpPr>
        <p:spPr>
          <a:xfrm flipV="1">
            <a:off x="8037007" y="2244645"/>
            <a:ext cx="0" cy="1831948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Arrow Connector 170"/>
          <p:cNvCxnSpPr/>
          <p:nvPr/>
        </p:nvCxnSpPr>
        <p:spPr>
          <a:xfrm>
            <a:off x="7937150" y="3936005"/>
            <a:ext cx="2048665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Rectangle 171"/>
          <p:cNvSpPr/>
          <p:nvPr/>
        </p:nvSpPr>
        <p:spPr>
          <a:xfrm>
            <a:off x="8688629" y="3349975"/>
            <a:ext cx="153567" cy="17472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73" name="Rectangle 172"/>
          <p:cNvSpPr/>
          <p:nvPr/>
        </p:nvSpPr>
        <p:spPr>
          <a:xfrm>
            <a:off x="8717850" y="3596932"/>
            <a:ext cx="153567" cy="17472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74" name="Rectangle 173"/>
          <p:cNvSpPr/>
          <p:nvPr/>
        </p:nvSpPr>
        <p:spPr>
          <a:xfrm>
            <a:off x="8943403" y="3509572"/>
            <a:ext cx="153567" cy="17472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75" name="Rectangle 174"/>
          <p:cNvSpPr/>
          <p:nvPr/>
        </p:nvSpPr>
        <p:spPr>
          <a:xfrm>
            <a:off x="8466163" y="3500421"/>
            <a:ext cx="153567" cy="17472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76" name="Oval 175"/>
          <p:cNvSpPr/>
          <p:nvPr/>
        </p:nvSpPr>
        <p:spPr>
          <a:xfrm>
            <a:off x="8321941" y="2742682"/>
            <a:ext cx="204585" cy="204585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77" name="Oval 176"/>
          <p:cNvSpPr/>
          <p:nvPr/>
        </p:nvSpPr>
        <p:spPr>
          <a:xfrm>
            <a:off x="8629734" y="2818540"/>
            <a:ext cx="204585" cy="204585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78" name="Oval 177"/>
          <p:cNvSpPr/>
          <p:nvPr/>
        </p:nvSpPr>
        <p:spPr>
          <a:xfrm>
            <a:off x="8550690" y="2513773"/>
            <a:ext cx="204585" cy="204585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79" name="Oval 178"/>
          <p:cNvSpPr/>
          <p:nvPr/>
        </p:nvSpPr>
        <p:spPr>
          <a:xfrm>
            <a:off x="9134765" y="2716246"/>
            <a:ext cx="204585" cy="204585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80" name="Oval 179"/>
          <p:cNvSpPr/>
          <p:nvPr/>
        </p:nvSpPr>
        <p:spPr>
          <a:xfrm>
            <a:off x="9444294" y="2558356"/>
            <a:ext cx="204585" cy="204585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81" name="Oval 180"/>
          <p:cNvSpPr/>
          <p:nvPr/>
        </p:nvSpPr>
        <p:spPr>
          <a:xfrm>
            <a:off x="9371816" y="2892948"/>
            <a:ext cx="204585" cy="204585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82" name="Oval 181"/>
          <p:cNvSpPr/>
          <p:nvPr/>
        </p:nvSpPr>
        <p:spPr>
          <a:xfrm>
            <a:off x="9177110" y="3164170"/>
            <a:ext cx="204585" cy="204585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83" name="Oval 182"/>
          <p:cNvSpPr/>
          <p:nvPr/>
        </p:nvSpPr>
        <p:spPr>
          <a:xfrm>
            <a:off x="9666230" y="2835522"/>
            <a:ext cx="204585" cy="204585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185" name="Straight Arrow Connector 184"/>
          <p:cNvCxnSpPr/>
          <p:nvPr/>
        </p:nvCxnSpPr>
        <p:spPr>
          <a:xfrm>
            <a:off x="5002373" y="3135840"/>
            <a:ext cx="2095227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6" name="Oval 185"/>
          <p:cNvSpPr/>
          <p:nvPr/>
        </p:nvSpPr>
        <p:spPr>
          <a:xfrm>
            <a:off x="8311937" y="4893152"/>
            <a:ext cx="204585" cy="204585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87" name="Oval 186"/>
          <p:cNvSpPr/>
          <p:nvPr/>
        </p:nvSpPr>
        <p:spPr>
          <a:xfrm>
            <a:off x="8619730" y="4969009"/>
            <a:ext cx="204585" cy="204585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88" name="Oval 187"/>
          <p:cNvSpPr/>
          <p:nvPr/>
        </p:nvSpPr>
        <p:spPr>
          <a:xfrm>
            <a:off x="8540686" y="4664242"/>
            <a:ext cx="204585" cy="204585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89" name="Oval 188"/>
          <p:cNvSpPr/>
          <p:nvPr/>
        </p:nvSpPr>
        <p:spPr>
          <a:xfrm>
            <a:off x="8668744" y="5463913"/>
            <a:ext cx="204585" cy="204585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90" name="Oval 189"/>
          <p:cNvSpPr/>
          <p:nvPr/>
        </p:nvSpPr>
        <p:spPr>
          <a:xfrm>
            <a:off x="8433936" y="5639510"/>
            <a:ext cx="204585" cy="204585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91" name="Oval 190"/>
          <p:cNvSpPr/>
          <p:nvPr/>
        </p:nvSpPr>
        <p:spPr>
          <a:xfrm>
            <a:off x="8688441" y="5740001"/>
            <a:ext cx="204585" cy="204585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92" name="Oval 191"/>
          <p:cNvSpPr/>
          <p:nvPr/>
        </p:nvSpPr>
        <p:spPr>
          <a:xfrm>
            <a:off x="8926469" y="5611042"/>
            <a:ext cx="204585" cy="204585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93" name="Cross 192"/>
          <p:cNvSpPr/>
          <p:nvPr/>
        </p:nvSpPr>
        <p:spPr>
          <a:xfrm rot="2734294">
            <a:off x="9163045" y="5268209"/>
            <a:ext cx="205212" cy="205212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94" name="Cross 193"/>
          <p:cNvSpPr/>
          <p:nvPr/>
        </p:nvSpPr>
        <p:spPr>
          <a:xfrm rot="2734294">
            <a:off x="9126867" y="4844014"/>
            <a:ext cx="205212" cy="205212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95" name="Cross 194"/>
          <p:cNvSpPr/>
          <p:nvPr/>
        </p:nvSpPr>
        <p:spPr>
          <a:xfrm rot="2734294">
            <a:off x="9351158" y="5022683"/>
            <a:ext cx="205212" cy="205212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96" name="Cross 195"/>
          <p:cNvSpPr/>
          <p:nvPr/>
        </p:nvSpPr>
        <p:spPr>
          <a:xfrm rot="2734294">
            <a:off x="9423637" y="4688091"/>
            <a:ext cx="205212" cy="205212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97" name="TextBox 196"/>
          <p:cNvSpPr txBox="1"/>
          <p:nvPr/>
        </p:nvSpPr>
        <p:spPr>
          <a:xfrm>
            <a:off x="9956597" y="5991315"/>
            <a:ext cx="470000" cy="502766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sz="2667" dirty="0"/>
              <a:t>x</a:t>
            </a:r>
            <a:r>
              <a:rPr lang="en-US" sz="2667" baseline="-25000" dirty="0"/>
              <a:t>1</a:t>
            </a:r>
          </a:p>
        </p:txBody>
      </p:sp>
      <p:sp>
        <p:nvSpPr>
          <p:cNvPr id="198" name="TextBox 197"/>
          <p:cNvSpPr txBox="1"/>
          <p:nvPr/>
        </p:nvSpPr>
        <p:spPr>
          <a:xfrm>
            <a:off x="7484224" y="4341017"/>
            <a:ext cx="470000" cy="502766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sz="2667" dirty="0"/>
              <a:t>x</a:t>
            </a:r>
            <a:r>
              <a:rPr lang="en-US" sz="2667" baseline="-25000" dirty="0"/>
              <a:t>2</a:t>
            </a:r>
          </a:p>
        </p:txBody>
      </p:sp>
      <p:cxnSp>
        <p:nvCxnSpPr>
          <p:cNvPr id="199" name="Straight Arrow Connector 198"/>
          <p:cNvCxnSpPr/>
          <p:nvPr/>
        </p:nvCxnSpPr>
        <p:spPr>
          <a:xfrm flipV="1">
            <a:off x="8026664" y="4378245"/>
            <a:ext cx="0" cy="1831948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Arrow Connector 199"/>
          <p:cNvCxnSpPr/>
          <p:nvPr/>
        </p:nvCxnSpPr>
        <p:spPr>
          <a:xfrm>
            <a:off x="7926808" y="6069605"/>
            <a:ext cx="2048665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Cross 200"/>
          <p:cNvSpPr/>
          <p:nvPr/>
        </p:nvSpPr>
        <p:spPr>
          <a:xfrm rot="2734294">
            <a:off x="9641357" y="4962757"/>
            <a:ext cx="205212" cy="205212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203" name="Straight Arrow Connector 202"/>
          <p:cNvCxnSpPr/>
          <p:nvPr/>
        </p:nvCxnSpPr>
        <p:spPr>
          <a:xfrm>
            <a:off x="4978400" y="4232953"/>
            <a:ext cx="2119200" cy="72833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" name="Ink 1"/>
              <p14:cNvContentPartPr/>
              <p14:nvPr/>
            </p14:nvContentPartPr>
            <p14:xfrm>
              <a:off x="1142880" y="0"/>
              <a:ext cx="10987680" cy="68107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34960" y="-9360"/>
                <a:ext cx="11006760" cy="6829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04030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0" grpId="0"/>
      <p:bldP spid="151" grpId="0"/>
      <p:bldP spid="154" grpId="0" animBg="1"/>
      <p:bldP spid="155" grpId="0" animBg="1"/>
      <p:bldP spid="156" grpId="0" animBg="1"/>
      <p:bldP spid="157" grpId="0" animBg="1"/>
      <p:bldP spid="158" grpId="0" animBg="1"/>
      <p:bldP spid="159" grpId="0" animBg="1"/>
      <p:bldP spid="160" grpId="0" animBg="1"/>
      <p:bldP spid="161" grpId="0" animBg="1"/>
      <p:bldP spid="162" grpId="0" animBg="1"/>
      <p:bldP spid="163" grpId="0" animBg="1"/>
      <p:bldP spid="164" grpId="0" animBg="1"/>
      <p:bldP spid="165" grpId="0" animBg="1"/>
      <p:bldP spid="168" grpId="0"/>
      <p:bldP spid="169" grpId="0"/>
      <p:bldP spid="172" grpId="0" animBg="1"/>
      <p:bldP spid="173" grpId="0" animBg="1"/>
      <p:bldP spid="174" grpId="0" animBg="1"/>
      <p:bldP spid="175" grpId="0" animBg="1"/>
      <p:bldP spid="176" grpId="0" animBg="1"/>
      <p:bldP spid="177" grpId="0" animBg="1"/>
      <p:bldP spid="178" grpId="0" animBg="1"/>
      <p:bldP spid="179" grpId="0" animBg="1"/>
      <p:bldP spid="180" grpId="0" animBg="1"/>
      <p:bldP spid="181" grpId="0" animBg="1"/>
      <p:bldP spid="182" grpId="0" animBg="1"/>
      <p:bldP spid="183" grpId="0" animBg="1"/>
      <p:bldP spid="186" grpId="0" animBg="1"/>
      <p:bldP spid="187" grpId="0" animBg="1"/>
      <p:bldP spid="188" grpId="0" animBg="1"/>
      <p:bldP spid="189" grpId="0" animBg="1"/>
      <p:bldP spid="190" grpId="0" animBg="1"/>
      <p:bldP spid="191" grpId="0" animBg="1"/>
      <p:bldP spid="192" grpId="0" animBg="1"/>
      <p:bldP spid="193" grpId="0" animBg="1"/>
      <p:bldP spid="194" grpId="0" animBg="1"/>
      <p:bldP spid="195" grpId="0" animBg="1"/>
      <p:bldP spid="196" grpId="0" animBg="1"/>
      <p:bldP spid="197" grpId="0"/>
      <p:bldP spid="198" grpId="0"/>
      <p:bldP spid="201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8000" y="381000"/>
            <a:ext cx="7213600" cy="666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733" b="1" dirty="0"/>
              <a:t>One-</a:t>
            </a:r>
            <a:r>
              <a:rPr lang="en-US" sz="3733" b="1" dirty="0" err="1"/>
              <a:t>vs</a:t>
            </a:r>
            <a:r>
              <a:rPr lang="en-US" sz="3733" b="1" dirty="0"/>
              <a:t>-all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08000" y="1397000"/>
            <a:ext cx="10972800" cy="1241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733" dirty="0"/>
              <a:t>Train a logistic regression classifier               for each class    to predict the probability that           .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08000" y="3130153"/>
            <a:ext cx="9753600" cy="1241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733" dirty="0"/>
              <a:t>On a new input    , to make a prediction, pick the class    that maximizes</a:t>
            </a:r>
          </a:p>
        </p:txBody>
      </p:sp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1616" y="1397000"/>
            <a:ext cx="1294384" cy="64719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6696" y="2167480"/>
            <a:ext cx="128016" cy="3200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3201" y="2156593"/>
            <a:ext cx="1006348" cy="41249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9201" y="3415545"/>
            <a:ext cx="238252" cy="21336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5909" y="3900316"/>
            <a:ext cx="128016" cy="32004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3951" y="4532120"/>
            <a:ext cx="2261616" cy="80365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7" name="Ink 6"/>
              <p14:cNvContentPartPr/>
              <p14:nvPr/>
            </p14:nvContentPartPr>
            <p14:xfrm>
              <a:off x="1581120" y="2107680"/>
              <a:ext cx="7432800" cy="360576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571400" y="2096160"/>
                <a:ext cx="7449360" cy="3624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65867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K-Means Clustering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perform K-means clustering, one must first specify the desired number of clusters K</a:t>
            </a:r>
          </a:p>
          <a:p>
            <a:r>
              <a:rPr lang="en-US" dirty="0"/>
              <a:t>Then the K-means algorithm will assign each observation to exactly one of the K clusters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IOM 530: Intro. to Statistical Learning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FCA10-EE3F-AF4E-9EA4-E5CA2D91A1E4}" type="slidenum">
              <a:rPr lang="en-US" smtClean="0"/>
              <a:t>75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9848" y="3406179"/>
            <a:ext cx="5900102" cy="2897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09783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K-Means work?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would like to partition that data set into K clusters</a:t>
            </a:r>
          </a:p>
          <a:p>
            <a:endParaRPr lang="en-US" dirty="0"/>
          </a:p>
          <a:p>
            <a:pPr lvl="1"/>
            <a:r>
              <a:rPr lang="en-US" dirty="0"/>
              <a:t>Each observation belong to at least one of the K clusters</a:t>
            </a:r>
          </a:p>
          <a:p>
            <a:pPr lvl="1"/>
            <a:r>
              <a:rPr lang="en-US" dirty="0"/>
              <a:t>The clusters are non-overlapping, i.e. no observation belongs to more than one cluster</a:t>
            </a:r>
          </a:p>
          <a:p>
            <a:r>
              <a:rPr lang="en-US" dirty="0"/>
              <a:t>The objective is to have a minimal “within-cluster-variation”, i.e. the elements within a cluster should be as similar as possible</a:t>
            </a:r>
          </a:p>
          <a:p>
            <a:r>
              <a:rPr lang="en-US" dirty="0"/>
              <a:t>One way of achieving this is to minimize the sum of all the pair-wise squared Euclidean distances between the observations in each cluster.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IOM 530: Intro. to Statistical Learning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FCA10-EE3F-AF4E-9EA4-E5CA2D91A1E4}" type="slidenum">
              <a:rPr lang="en-US" smtClean="0"/>
              <a:t>76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3260" y="2102560"/>
            <a:ext cx="1662006" cy="41550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3763" y="5887050"/>
            <a:ext cx="3695146" cy="799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59009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K-Means Algorithm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u="sng" dirty="0"/>
              <a:t>Initial Step</a:t>
            </a:r>
            <a:r>
              <a:rPr lang="en-US" dirty="0"/>
              <a:t>: Randomly assign each observation to one of K clusters</a:t>
            </a:r>
          </a:p>
          <a:p>
            <a:endParaRPr lang="en-US" dirty="0"/>
          </a:p>
          <a:p>
            <a:r>
              <a:rPr lang="en-US" dirty="0"/>
              <a:t>Iterate until the cluster assignments stop changing: </a:t>
            </a:r>
          </a:p>
          <a:p>
            <a:pPr lvl="1"/>
            <a:r>
              <a:rPr lang="en-US" dirty="0"/>
              <a:t>For each of the K clusters, compute the cluster centroid. The </a:t>
            </a:r>
            <a:r>
              <a:rPr lang="en-US" dirty="0" err="1"/>
              <a:t>k</a:t>
            </a:r>
            <a:r>
              <a:rPr lang="en-US" baseline="30000" dirty="0" err="1"/>
              <a:t>th</a:t>
            </a:r>
            <a:r>
              <a:rPr lang="en-US" dirty="0"/>
              <a:t> cluster centroid if the mean of the observations assigned to the </a:t>
            </a:r>
            <a:r>
              <a:rPr lang="en-US" dirty="0" err="1"/>
              <a:t>k</a:t>
            </a:r>
            <a:r>
              <a:rPr lang="en-US" baseline="30000" dirty="0" err="1"/>
              <a:t>th</a:t>
            </a:r>
            <a:r>
              <a:rPr lang="en-US" dirty="0"/>
              <a:t> cluster</a:t>
            </a:r>
          </a:p>
          <a:p>
            <a:pPr lvl="1"/>
            <a:r>
              <a:rPr lang="en-US" dirty="0"/>
              <a:t>Assign each observation to the cluster whose centroid is closest (where “closest” is defined using Euclidean distance.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IOM 530: Intro. to Statistical Learning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FCA10-EE3F-AF4E-9EA4-E5CA2D91A1E4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54894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1" y="533400"/>
            <a:ext cx="8129123" cy="639000"/>
          </a:xfrm>
        </p:spPr>
        <p:txBody>
          <a:bodyPr>
            <a:normAutofit fontScale="90000"/>
          </a:bodyPr>
          <a:lstStyle/>
          <a:p>
            <a:r>
              <a:rPr lang="en-US" dirty="0"/>
              <a:t>An Illustration of the K-Means Algorithm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IOM 530: Intro. to Statistical Learning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FCA10-EE3F-AF4E-9EA4-E5CA2D91A1E4}" type="slidenum">
              <a:rPr lang="en-US" smtClean="0"/>
              <a:t>78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2388" y="1792912"/>
            <a:ext cx="5493362" cy="5200177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5676900" y="1066800"/>
            <a:ext cx="1600200" cy="1524000"/>
            <a:chOff x="4152900" y="1066800"/>
            <a:chExt cx="1600200" cy="1524000"/>
          </a:xfrm>
        </p:grpSpPr>
        <p:cxnSp>
          <p:nvCxnSpPr>
            <p:cNvPr id="9" name="Straight Arrow Connector 8"/>
            <p:cNvCxnSpPr/>
            <p:nvPr/>
          </p:nvCxnSpPr>
          <p:spPr bwMode="auto">
            <a:xfrm flipH="1">
              <a:off x="4953000" y="1676400"/>
              <a:ext cx="381000" cy="91440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10" name="TextBox 9"/>
            <p:cNvSpPr txBox="1"/>
            <p:nvPr/>
          </p:nvSpPr>
          <p:spPr>
            <a:xfrm>
              <a:off x="4152900" y="1066800"/>
              <a:ext cx="160020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Random Assignment of points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8004045" y="1156250"/>
            <a:ext cx="2209800" cy="1575263"/>
            <a:chOff x="6273800" y="863137"/>
            <a:chExt cx="2209800" cy="1575263"/>
          </a:xfrm>
        </p:grpSpPr>
        <p:cxnSp>
          <p:nvCxnSpPr>
            <p:cNvPr id="12" name="Straight Arrow Connector 11"/>
            <p:cNvCxnSpPr/>
            <p:nvPr/>
          </p:nvCxnSpPr>
          <p:spPr bwMode="auto">
            <a:xfrm flipH="1">
              <a:off x="6477000" y="1752600"/>
              <a:ext cx="76200" cy="68580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13" name="TextBox 12"/>
            <p:cNvSpPr txBox="1"/>
            <p:nvPr/>
          </p:nvSpPr>
          <p:spPr>
            <a:xfrm>
              <a:off x="6273800" y="863137"/>
              <a:ext cx="220980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Compute cluster centers from initial assignments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1632980" y="4094230"/>
            <a:ext cx="2133600" cy="1532467"/>
            <a:chOff x="152400" y="3649133"/>
            <a:chExt cx="2133600" cy="1532467"/>
          </a:xfrm>
        </p:grpSpPr>
        <p:cxnSp>
          <p:nvCxnSpPr>
            <p:cNvPr id="15" name="Straight Arrow Connector 14"/>
            <p:cNvCxnSpPr/>
            <p:nvPr/>
          </p:nvCxnSpPr>
          <p:spPr bwMode="auto">
            <a:xfrm>
              <a:off x="1447800" y="4267200"/>
              <a:ext cx="838200" cy="91440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16" name="TextBox 15"/>
            <p:cNvSpPr txBox="1"/>
            <p:nvPr/>
          </p:nvSpPr>
          <p:spPr>
            <a:xfrm>
              <a:off x="152400" y="3649133"/>
              <a:ext cx="213360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Assign points to closest cluster center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6445510" y="3331088"/>
            <a:ext cx="3657600" cy="1371600"/>
            <a:chOff x="5334000" y="3352800"/>
            <a:chExt cx="3657600" cy="1371600"/>
          </a:xfrm>
        </p:grpSpPr>
        <p:cxnSp>
          <p:nvCxnSpPr>
            <p:cNvPr id="18" name="Straight Arrow Connector 17"/>
            <p:cNvCxnSpPr/>
            <p:nvPr/>
          </p:nvCxnSpPr>
          <p:spPr bwMode="auto">
            <a:xfrm flipH="1">
              <a:off x="5334000" y="4110798"/>
              <a:ext cx="2133600" cy="613602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19" name="TextBox 18"/>
            <p:cNvSpPr txBox="1"/>
            <p:nvPr/>
          </p:nvSpPr>
          <p:spPr>
            <a:xfrm>
              <a:off x="7467600" y="3352800"/>
              <a:ext cx="152400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Computer new cluster centers</a:t>
              </a: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8132120" y="4953000"/>
            <a:ext cx="2209800" cy="1200329"/>
            <a:chOff x="6781800" y="4952999"/>
            <a:chExt cx="2209800" cy="1200329"/>
          </a:xfrm>
        </p:grpSpPr>
        <p:cxnSp>
          <p:nvCxnSpPr>
            <p:cNvPr id="21" name="Straight Arrow Connector 20"/>
            <p:cNvCxnSpPr>
              <a:stCxn id="22" idx="1"/>
            </p:cNvCxnSpPr>
            <p:nvPr/>
          </p:nvCxnSpPr>
          <p:spPr bwMode="auto">
            <a:xfrm flipH="1" flipV="1">
              <a:off x="6781800" y="5257800"/>
              <a:ext cx="685800" cy="295364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22" name="TextBox 21"/>
            <p:cNvSpPr txBox="1"/>
            <p:nvPr/>
          </p:nvSpPr>
          <p:spPr>
            <a:xfrm>
              <a:off x="7467600" y="4952999"/>
              <a:ext cx="152400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Now there is no further change so stop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27016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Optimums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200"/>
            <a:ext cx="2971800" cy="513024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 K-means algorithm can get stuck in “local optimums” and not find the best solution</a:t>
            </a:r>
          </a:p>
          <a:p>
            <a:r>
              <a:rPr lang="en-US" dirty="0"/>
              <a:t>Hence, it is important to run the algorithm multiple times with random starting points to find a good solution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IOM 530: Intro. to Statistical Learning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FCA10-EE3F-AF4E-9EA4-E5CA2D91A1E4}" type="slidenum">
              <a:rPr lang="en-US" smtClean="0"/>
              <a:t>79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3426" y="1600200"/>
            <a:ext cx="5179982" cy="5040402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 bwMode="auto">
          <a:xfrm flipH="1">
            <a:off x="5802915" y="1273896"/>
            <a:ext cx="914400" cy="5334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0" name="TextBox 9"/>
          <p:cNvSpPr txBox="1"/>
          <p:nvPr/>
        </p:nvSpPr>
        <p:spPr>
          <a:xfrm>
            <a:off x="6717315" y="1045297"/>
            <a:ext cx="1143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Bad Solution</a:t>
            </a:r>
          </a:p>
        </p:txBody>
      </p:sp>
      <p:cxnSp>
        <p:nvCxnSpPr>
          <p:cNvPr id="11" name="Straight Arrow Connector 10"/>
          <p:cNvCxnSpPr/>
          <p:nvPr/>
        </p:nvCxnSpPr>
        <p:spPr bwMode="auto">
          <a:xfrm flipH="1">
            <a:off x="8012715" y="1368462"/>
            <a:ext cx="381000" cy="51503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2" name="TextBox 11"/>
          <p:cNvSpPr txBox="1"/>
          <p:nvPr/>
        </p:nvSpPr>
        <p:spPr>
          <a:xfrm>
            <a:off x="8393715" y="1036830"/>
            <a:ext cx="1371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Good Solution</a:t>
            </a:r>
          </a:p>
        </p:txBody>
      </p:sp>
    </p:spTree>
    <p:extLst>
      <p:ext uri="{BB962C8B-B14F-4D97-AF65-F5344CB8AC3E}">
        <p14:creationId xmlns:p14="http://schemas.microsoft.com/office/powerpoint/2010/main" val="112963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/>
          <p:nvPr/>
        </p:nvSpPr>
        <p:spPr>
          <a:xfrm>
            <a:off x="1994236" y="2005116"/>
            <a:ext cx="8496518" cy="28477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9" tIns="35719" rIns="35719" bIns="35719" anchor="ctr">
            <a:spAutoFit/>
          </a:bodyPr>
          <a:lstStyle/>
          <a:p>
            <a:pPr lvl="1" algn="l">
              <a:lnSpc>
                <a:spcPct val="150000"/>
              </a:lnSpc>
              <a:defRPr sz="1800"/>
            </a:pPr>
            <a:endParaRPr sz="2039" dirty="0"/>
          </a:p>
          <a:p>
            <a:pPr lvl="1" algn="l">
              <a:lnSpc>
                <a:spcPct val="150000"/>
              </a:lnSpc>
              <a:defRPr sz="1800"/>
            </a:pPr>
            <a:r>
              <a:rPr sz="2039" dirty="0"/>
              <a:t>There are </a:t>
            </a:r>
            <a:r>
              <a:rPr sz="2039" dirty="0">
                <a:solidFill>
                  <a:srgbClr val="C82506"/>
                </a:solidFill>
              </a:rPr>
              <a:t>known knowns</a:t>
            </a:r>
            <a:r>
              <a:rPr sz="2039" dirty="0"/>
              <a:t>. These are things we know that we know.</a:t>
            </a:r>
          </a:p>
          <a:p>
            <a:pPr lvl="1" algn="l">
              <a:lnSpc>
                <a:spcPct val="150000"/>
              </a:lnSpc>
              <a:defRPr sz="1800"/>
            </a:pPr>
            <a:r>
              <a:rPr sz="2039" dirty="0"/>
              <a:t>There are </a:t>
            </a:r>
            <a:r>
              <a:rPr sz="2039" dirty="0">
                <a:solidFill>
                  <a:srgbClr val="C82506"/>
                </a:solidFill>
              </a:rPr>
              <a:t>known unknowns</a:t>
            </a:r>
            <a:r>
              <a:rPr sz="2039" dirty="0"/>
              <a:t>. That is to say, there are things that we </a:t>
            </a:r>
            <a:r>
              <a:rPr lang="tr-TR" sz="2039" dirty="0"/>
              <a:t>	</a:t>
            </a:r>
            <a:r>
              <a:rPr sz="2039" dirty="0"/>
              <a:t>know we don't know.</a:t>
            </a:r>
          </a:p>
          <a:p>
            <a:pPr lvl="1" algn="l">
              <a:lnSpc>
                <a:spcPct val="150000"/>
              </a:lnSpc>
              <a:defRPr sz="1800"/>
            </a:pPr>
            <a:r>
              <a:rPr sz="2039" dirty="0"/>
              <a:t>But there are also </a:t>
            </a:r>
            <a:r>
              <a:rPr sz="2039" dirty="0">
                <a:solidFill>
                  <a:srgbClr val="C82506"/>
                </a:solidFill>
              </a:rPr>
              <a:t>unknown unknowns.</a:t>
            </a:r>
            <a:r>
              <a:rPr sz="2039" dirty="0"/>
              <a:t> There are things we don't know </a:t>
            </a:r>
            <a:r>
              <a:rPr lang="tr-TR" sz="2039" dirty="0"/>
              <a:t>	</a:t>
            </a:r>
            <a:r>
              <a:rPr sz="2039" dirty="0"/>
              <a:t>we don't know</a:t>
            </a:r>
          </a:p>
        </p:txBody>
      </p:sp>
      <p:sp>
        <p:nvSpPr>
          <p:cNvPr id="77" name="Shape 77"/>
          <p:cNvSpPr/>
          <p:nvPr/>
        </p:nvSpPr>
        <p:spPr>
          <a:xfrm>
            <a:off x="8179400" y="5842209"/>
            <a:ext cx="1572546" cy="3317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3400"/>
            </a:lvl1pPr>
          </a:lstStyle>
          <a:p>
            <a:pPr lvl="0">
              <a:defRPr sz="1800"/>
            </a:pPr>
            <a:r>
              <a:rPr sz="1687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Donald Rumsfeld</a:t>
            </a:r>
          </a:p>
        </p:txBody>
      </p:sp>
      <p:sp>
        <p:nvSpPr>
          <p:cNvPr id="78" name="Shape 78"/>
          <p:cNvSpPr/>
          <p:nvPr/>
        </p:nvSpPr>
        <p:spPr>
          <a:xfrm>
            <a:off x="4402717" y="809876"/>
            <a:ext cx="3335017" cy="5265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 algn="l">
              <a:defRPr>
                <a:solidFill>
                  <a:srgbClr val="C82506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953"/>
              <a:t>Knowns &amp; Unknowns</a:t>
            </a:r>
          </a:p>
        </p:txBody>
      </p:sp>
    </p:spTree>
    <p:extLst>
      <p:ext uri="{BB962C8B-B14F-4D97-AF65-F5344CB8AC3E}">
        <p14:creationId xmlns:p14="http://schemas.microsoft.com/office/powerpoint/2010/main" val="353858077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Pros and Cons of Decision Trees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Pros: </a:t>
            </a:r>
          </a:p>
          <a:p>
            <a:pPr lvl="1"/>
            <a:r>
              <a:rPr lang="en-US" dirty="0"/>
              <a:t>Trees are very easy to explain to people (probably even easier than linear regression)</a:t>
            </a:r>
          </a:p>
          <a:p>
            <a:pPr lvl="1"/>
            <a:r>
              <a:rPr lang="en-US" dirty="0"/>
              <a:t>Trees can be plotted graphically, and are easily interpreted even by non-expert</a:t>
            </a:r>
          </a:p>
          <a:p>
            <a:pPr lvl="1"/>
            <a:r>
              <a:rPr lang="en-US" dirty="0"/>
              <a:t>They work fine on both classification and regression problems</a:t>
            </a:r>
          </a:p>
          <a:p>
            <a:pPr lvl="1"/>
            <a:endParaRPr lang="en-US" dirty="0"/>
          </a:p>
          <a:p>
            <a:r>
              <a:rPr lang="en-US" dirty="0"/>
              <a:t>Cons:</a:t>
            </a:r>
          </a:p>
          <a:p>
            <a:pPr lvl="1"/>
            <a:r>
              <a:rPr lang="en-US" dirty="0"/>
              <a:t>Trees don’t have the same prediction accuracy as some of the more complicated approaches that we examine in this course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IOM 530: Intro. to Statistical Learning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FCA10-EE3F-AF4E-9EA4-E5CA2D91A1E4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66325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000" dirty="0"/>
              <a:t>Random Forests</a:t>
            </a:r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IOM 530: Intro. to Statistical Learning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FCA10-EE3F-AF4E-9EA4-E5CA2D91A1E4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07808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Forests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 is a very efficient statistical learning method</a:t>
            </a:r>
          </a:p>
          <a:p>
            <a:r>
              <a:rPr lang="en-US" dirty="0"/>
              <a:t>It builds on the idea of bagging, but it provides an improvement because it de-correlates the trees</a:t>
            </a:r>
          </a:p>
          <a:p>
            <a:r>
              <a:rPr lang="en-US" dirty="0"/>
              <a:t>How does it work?</a:t>
            </a:r>
          </a:p>
          <a:p>
            <a:pPr lvl="1"/>
            <a:r>
              <a:rPr lang="en-US" dirty="0"/>
              <a:t>Build a number of decision trees on bootstrapped training sample, but when building these trees, each time a split in a tree is considered, a random sample of </a:t>
            </a:r>
            <a:r>
              <a:rPr lang="en-US" i="1" dirty="0"/>
              <a:t>m</a:t>
            </a:r>
            <a:r>
              <a:rPr lang="en-US" dirty="0"/>
              <a:t> predictors is chosen as split candidates from the full set of </a:t>
            </a:r>
            <a:r>
              <a:rPr lang="en-US" i="1" dirty="0"/>
              <a:t>p</a:t>
            </a:r>
            <a:r>
              <a:rPr lang="en-US" dirty="0"/>
              <a:t> predictors (Usually	          )</a:t>
            </a:r>
          </a:p>
          <a:p>
            <a:pPr marL="274320" lvl="1" indent="0">
              <a:buNone/>
            </a:pPr>
            <a:r>
              <a:rPr lang="en-US" dirty="0"/>
              <a:t>	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IOM 530: Intro. to Statistical Learning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FCA10-EE3F-AF4E-9EA4-E5CA2D91A1E4}" type="slidenum">
              <a:rPr lang="en-US" smtClean="0"/>
              <a:t>82</a:t>
            </a:fld>
            <a:endParaRPr lang="en-US"/>
          </a:p>
        </p:txBody>
      </p:sp>
      <p:graphicFrame>
        <p:nvGraphicFramePr>
          <p:cNvPr id="6" name="Object 4"/>
          <p:cNvGraphicFramePr>
            <a:graphicFrameLocks noChangeAspect="1"/>
          </p:cNvGraphicFramePr>
          <p:nvPr/>
        </p:nvGraphicFramePr>
        <p:xfrm>
          <a:off x="8299450" y="4210612"/>
          <a:ext cx="844550" cy="4117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4" name="Equation" r:id="rId3" imgW="520700" imgH="254000" progId="Equation.3">
                  <p:embed/>
                </p:oleObj>
              </mc:Choice>
              <mc:Fallback>
                <p:oleObj name="Equation" r:id="rId3" imgW="520700" imgH="254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99450" y="4210612"/>
                        <a:ext cx="844550" cy="41174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1953340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Why are we considering a random sample of m predictors instead of all p predictors for splitting?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Suppose that we have a very strong predictor in the data set along with a number of other moderately strong predictor, then in the collection of bagged trees, most or all of them will use the very strong predictor for the first split!</a:t>
            </a:r>
          </a:p>
          <a:p>
            <a:r>
              <a:rPr lang="en-US" dirty="0"/>
              <a:t>All bagged trees will look similar. Hence all the predictions from the bagged trees will be highly correlated</a:t>
            </a:r>
          </a:p>
          <a:p>
            <a:r>
              <a:rPr lang="en-US" dirty="0"/>
              <a:t>Averaging many highly correlated quantities does not lead to a large variance reduction, and thus random forests “de-correlates” the bagged trees leading to more reduction in variance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IOM 530: Intro. to Statistical Learning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FCA10-EE3F-AF4E-9EA4-E5CA2D91A1E4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38603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Random Forest with different values of “m”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200"/>
            <a:ext cx="2734177" cy="5257800"/>
          </a:xfrm>
        </p:spPr>
        <p:txBody>
          <a:bodyPr/>
          <a:lstStyle/>
          <a:p>
            <a:r>
              <a:rPr lang="en-US" dirty="0"/>
              <a:t>Notice when random forests are built using m = p, then this amounts simply to bagging.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IOM 530: Intro. to Statistical Learning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FCA10-EE3F-AF4E-9EA4-E5CA2D91A1E4}" type="slidenum">
              <a:rPr lang="en-US" smtClean="0"/>
              <a:t>84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7400" y="1403222"/>
            <a:ext cx="5134803" cy="3742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14296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K-Nearest Neighbors (KNN)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just">
              <a:lnSpc>
                <a:spcPct val="90000"/>
              </a:lnSpc>
              <a:buFont typeface="Wingdings" charset="2"/>
              <a:buChar char="Ø"/>
            </a:pPr>
            <a:r>
              <a:rPr lang="en-US" dirty="0"/>
              <a:t>k Nearest Neighbors is a flexible approach to estimate the Bayes Classifier.</a:t>
            </a:r>
          </a:p>
          <a:p>
            <a:pPr algn="just">
              <a:lnSpc>
                <a:spcPct val="90000"/>
              </a:lnSpc>
              <a:buFont typeface="Wingdings" charset="2"/>
              <a:buChar char="Ø"/>
            </a:pPr>
            <a:endParaRPr lang="en-US" dirty="0"/>
          </a:p>
          <a:p>
            <a:pPr algn="just">
              <a:lnSpc>
                <a:spcPct val="90000"/>
              </a:lnSpc>
              <a:buFont typeface="Wingdings" charset="2"/>
              <a:buChar char="Ø"/>
            </a:pPr>
            <a:r>
              <a:rPr lang="en-US" dirty="0"/>
              <a:t>For any given X we find the k closest neighbors to X in the training data, and examine their corresponding Y.</a:t>
            </a:r>
          </a:p>
          <a:p>
            <a:pPr algn="just">
              <a:lnSpc>
                <a:spcPct val="90000"/>
              </a:lnSpc>
              <a:buFont typeface="Wingdings" charset="2"/>
              <a:buChar char="Ø"/>
            </a:pPr>
            <a:endParaRPr lang="en-US" dirty="0"/>
          </a:p>
          <a:p>
            <a:pPr algn="just">
              <a:lnSpc>
                <a:spcPct val="90000"/>
              </a:lnSpc>
              <a:buFont typeface="Wingdings" charset="2"/>
              <a:buChar char="Ø"/>
            </a:pPr>
            <a:r>
              <a:rPr lang="en-US" dirty="0"/>
              <a:t>If the majority of the Y’s are orange we predict orange otherwise guess blue.</a:t>
            </a:r>
          </a:p>
          <a:p>
            <a:pPr algn="just">
              <a:lnSpc>
                <a:spcPct val="90000"/>
              </a:lnSpc>
              <a:buFont typeface="Wingdings" charset="2"/>
              <a:buChar char="Ø"/>
            </a:pPr>
            <a:endParaRPr lang="en-US" dirty="0"/>
          </a:p>
          <a:p>
            <a:pPr algn="just">
              <a:lnSpc>
                <a:spcPct val="90000"/>
              </a:lnSpc>
              <a:buFont typeface="Wingdings" charset="2"/>
              <a:buChar char="Ø"/>
            </a:pPr>
            <a:r>
              <a:rPr lang="en-US" dirty="0"/>
              <a:t>The smaller that k is the more flexible the method will be.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23173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KNN Example with k = 3</a:t>
            </a:r>
          </a:p>
        </p:txBody>
      </p:sp>
      <p:pic>
        <p:nvPicPr>
          <p:cNvPr id="4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1699175"/>
            <a:ext cx="8229600" cy="4678851"/>
          </a:xfrm>
        </p:spPr>
      </p:pic>
    </p:spTree>
    <p:extLst>
      <p:ext uri="{BB962C8B-B14F-4D97-AF65-F5344CB8AC3E}">
        <p14:creationId xmlns:p14="http://schemas.microsoft.com/office/powerpoint/2010/main" val="325197223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Simulated Data: K = 10</a:t>
            </a:r>
          </a:p>
        </p:txBody>
      </p:sp>
      <p:pic>
        <p:nvPicPr>
          <p:cNvPr id="4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6932" y="1600200"/>
            <a:ext cx="5038137" cy="4876800"/>
          </a:xfrm>
        </p:spPr>
      </p:pic>
    </p:spTree>
    <p:extLst>
      <p:ext uri="{BB962C8B-B14F-4D97-AF65-F5344CB8AC3E}">
        <p14:creationId xmlns:p14="http://schemas.microsoft.com/office/powerpoint/2010/main" val="76872227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 = 1 and K = 100</a:t>
            </a:r>
          </a:p>
        </p:txBody>
      </p:sp>
      <p:pic>
        <p:nvPicPr>
          <p:cNvPr id="4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1756002"/>
            <a:ext cx="8229600" cy="4565197"/>
          </a:xfrm>
        </p:spPr>
      </p:pic>
    </p:spTree>
    <p:extLst>
      <p:ext uri="{BB962C8B-B14F-4D97-AF65-F5344CB8AC3E}">
        <p14:creationId xmlns:p14="http://schemas.microsoft.com/office/powerpoint/2010/main" val="349724737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Training vs. Test Error Rates on the Simulated Data</a:t>
            </a:r>
          </a:p>
        </p:txBody>
      </p:sp>
      <p:sp>
        <p:nvSpPr>
          <p:cNvPr id="4" name="AutoShape 3"/>
          <p:cNvSpPr>
            <a:spLocks noGrp="1" noChangeAspect="1" noChangeArrowheads="1"/>
          </p:cNvSpPr>
          <p:nvPr>
            <p:ph idx="1"/>
          </p:nvPr>
        </p:nvSpPr>
        <p:spPr>
          <a:xfrm>
            <a:off x="1828800" y="1752601"/>
            <a:ext cx="2971800" cy="4379913"/>
          </a:xfrm>
        </p:spPr>
        <p:txBody>
          <a:bodyPr>
            <a:normAutofit/>
          </a:bodyPr>
          <a:lstStyle/>
          <a:p>
            <a:pPr eaLnBrk="1" hangingPunct="1">
              <a:buFont typeface="Wingdings" charset="2"/>
              <a:buChar char="Ø"/>
            </a:pPr>
            <a:r>
              <a:rPr lang="en-US" sz="2400" dirty="0"/>
              <a:t>Notice that training error rates keep going down as k decreases or equivalently as the flexibility increases.</a:t>
            </a:r>
          </a:p>
          <a:p>
            <a:pPr eaLnBrk="1" hangingPunct="1">
              <a:buFont typeface="Wingdings" charset="2"/>
              <a:buChar char="Ø"/>
            </a:pPr>
            <a:endParaRPr lang="en-US" sz="2400" dirty="0"/>
          </a:p>
          <a:p>
            <a:pPr eaLnBrk="1" hangingPunct="1">
              <a:buFont typeface="Wingdings" charset="2"/>
              <a:buChar char="Ø"/>
            </a:pPr>
            <a:r>
              <a:rPr lang="en-US" sz="2400" dirty="0"/>
              <a:t>However, the test error rate at first decreases but then starts to increase again.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3672" y="1676400"/>
            <a:ext cx="5726132" cy="4191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4788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/>
          <p:nvPr/>
        </p:nvSpPr>
        <p:spPr>
          <a:xfrm>
            <a:off x="2553264" y="2213411"/>
            <a:ext cx="6505051" cy="24311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lvl="0">
              <a:defRPr sz="1800"/>
            </a:pPr>
            <a:endParaRPr sz="2953" dirty="0">
              <a:solidFill>
                <a:srgbClr val="C82506"/>
              </a:solidFill>
            </a:endParaRPr>
          </a:p>
          <a:p>
            <a:pPr lvl="0" algn="l">
              <a:defRPr sz="1800"/>
            </a:pPr>
            <a:endParaRPr sz="2531" dirty="0">
              <a:solidFill>
                <a:srgbClr val="C82506"/>
              </a:solidFill>
            </a:endParaRPr>
          </a:p>
          <a:p>
            <a:pPr marL="567653" indent="-344418">
              <a:buSzPct val="171000"/>
              <a:buChar char="•"/>
              <a:defRPr sz="1800"/>
            </a:pPr>
            <a:r>
              <a:rPr sz="1969" dirty="0"/>
              <a:t>Discovering what we don’t know from data</a:t>
            </a:r>
          </a:p>
          <a:p>
            <a:pPr marL="567653" indent="-344418">
              <a:buSzPct val="171000"/>
              <a:buChar char="•"/>
              <a:defRPr sz="1800"/>
            </a:pPr>
            <a:r>
              <a:rPr sz="1969" dirty="0"/>
              <a:t>Obtaining predictive, actionable insight from data </a:t>
            </a:r>
          </a:p>
          <a:p>
            <a:pPr marL="567653" indent="-344418">
              <a:buSzPct val="171000"/>
              <a:buChar char="•"/>
              <a:defRPr sz="1800"/>
            </a:pPr>
            <a:r>
              <a:rPr sz="1969" dirty="0"/>
              <a:t>Creating Data Products that have business impact now </a:t>
            </a:r>
          </a:p>
          <a:p>
            <a:pPr marL="567653" indent="-344418">
              <a:buSzPct val="171000"/>
              <a:buChar char="•"/>
              <a:defRPr sz="1800"/>
            </a:pPr>
            <a:r>
              <a:rPr sz="1969" dirty="0"/>
              <a:t>Communicating relevant business stories from data </a:t>
            </a:r>
          </a:p>
          <a:p>
            <a:pPr marL="567653" indent="-344418">
              <a:buSzPct val="171000"/>
              <a:buChar char="•"/>
              <a:defRPr sz="1800"/>
            </a:pPr>
            <a:r>
              <a:rPr sz="1969" dirty="0"/>
              <a:t>Building confidence in decisions that drive business value</a:t>
            </a:r>
          </a:p>
        </p:txBody>
      </p:sp>
      <p:sp>
        <p:nvSpPr>
          <p:cNvPr id="81" name="Shape 81"/>
          <p:cNvSpPr/>
          <p:nvPr/>
        </p:nvSpPr>
        <p:spPr>
          <a:xfrm>
            <a:off x="4752217" y="730894"/>
            <a:ext cx="2550378" cy="5265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>
                <a:solidFill>
                  <a:srgbClr val="C82506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953"/>
              <a:t>The Science of…</a:t>
            </a:r>
          </a:p>
        </p:txBody>
      </p:sp>
    </p:spTree>
    <p:extLst>
      <p:ext uri="{BB962C8B-B14F-4D97-AF65-F5344CB8AC3E}">
        <p14:creationId xmlns:p14="http://schemas.microsoft.com/office/powerpoint/2010/main" val="409624287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Fundamental Picture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idx="1"/>
          </p:nvPr>
        </p:nvSpPr>
        <p:spPr>
          <a:xfrm>
            <a:off x="1752600" y="1828801"/>
            <a:ext cx="3124200" cy="4379913"/>
          </a:xfrm>
        </p:spPr>
        <p:txBody>
          <a:bodyPr>
            <a:normAutofit/>
          </a:bodyPr>
          <a:lstStyle/>
          <a:p>
            <a:pPr eaLnBrk="1" hangingPunct="1">
              <a:buFont typeface="Wingdings" charset="2"/>
              <a:buChar char="Ø"/>
            </a:pPr>
            <a:r>
              <a:rPr lang="en-US" sz="2400" dirty="0"/>
              <a:t>In general training errors will always decline.</a:t>
            </a:r>
          </a:p>
          <a:p>
            <a:pPr eaLnBrk="1" hangingPunct="1">
              <a:buFont typeface="Wingdings" charset="2"/>
              <a:buChar char="Ø"/>
            </a:pPr>
            <a:r>
              <a:rPr lang="en-US" sz="2400" dirty="0"/>
              <a:t>However, test errors will decline at first (as reductions in bias dominate) but will then start to increase again (as increases in variance dominate).</a:t>
            </a:r>
          </a:p>
          <a:p>
            <a:pPr eaLnBrk="1" hangingPunct="1">
              <a:buFont typeface="Wingdings" charset="2"/>
              <a:buChar char="Ø"/>
            </a:pPr>
            <a:endParaRPr lang="en-US" sz="2400" dirty="0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53" t="32217" r="15088" b="37547"/>
          <a:stretch>
            <a:fillRect/>
          </a:stretch>
        </p:blipFill>
        <p:spPr bwMode="auto">
          <a:xfrm>
            <a:off x="5029200" y="1600200"/>
            <a:ext cx="5638800" cy="3779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4495800" y="5410200"/>
            <a:ext cx="62484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folHlink"/>
              </a:buClr>
              <a:buSzPct val="60000"/>
            </a:pPr>
            <a:r>
              <a:rPr lang="en-US" sz="2000" dirty="0">
                <a:latin typeface="Times New Roman" pitchFamily="18" charset="0"/>
              </a:rPr>
              <a:t>	We must always keep this picture in mind when choosing a learning method. More flexible/complicated is not always better!</a:t>
            </a:r>
            <a:r>
              <a:rPr lang="en-US" sz="2400" dirty="0">
                <a:latin typeface="Times New Roman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620096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4594" y="533400"/>
            <a:ext cx="8229600" cy="990600"/>
          </a:xfrm>
        </p:spPr>
        <p:txBody>
          <a:bodyPr/>
          <a:lstStyle/>
          <a:p>
            <a:r>
              <a:rPr lang="en-US" dirty="0"/>
              <a:t>CV to Choose the Order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59280" y="5166360"/>
            <a:ext cx="2865120" cy="1315720"/>
          </a:xfrm>
        </p:spPr>
        <p:txBody>
          <a:bodyPr>
            <a:normAutofit/>
          </a:bodyPr>
          <a:lstStyle/>
          <a:p>
            <a:r>
              <a:rPr lang="en-US" sz="2000" dirty="0"/>
              <a:t>Brown: Test Error</a:t>
            </a:r>
          </a:p>
          <a:p>
            <a:r>
              <a:rPr lang="en-US" sz="2000" dirty="0"/>
              <a:t>Blue: Training Error</a:t>
            </a:r>
          </a:p>
          <a:p>
            <a:r>
              <a:rPr lang="en-US" sz="2000" dirty="0"/>
              <a:t>Black: 10-fold CV Error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IOM 530: Intro. to Statistical Learning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FCA10-EE3F-AF4E-9EA4-E5CA2D91A1E4}" type="slidenum">
              <a:rPr lang="en-US" smtClean="0"/>
              <a:t>91</a:t>
            </a:fld>
            <a:endParaRPr lang="en-US"/>
          </a:p>
        </p:txBody>
      </p:sp>
      <p:pic>
        <p:nvPicPr>
          <p:cNvPr id="6" name="Picture 5" descr="5.8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5700" y="1752600"/>
            <a:ext cx="7327900" cy="33401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484881" y="1752600"/>
            <a:ext cx="1947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Logistic Regression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650480" y="1783080"/>
            <a:ext cx="603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KNN</a:t>
            </a:r>
          </a:p>
        </p:txBody>
      </p:sp>
    </p:spTree>
    <p:extLst>
      <p:ext uri="{BB962C8B-B14F-4D97-AF65-F5344CB8AC3E}">
        <p14:creationId xmlns:p14="http://schemas.microsoft.com/office/powerpoint/2010/main" val="110256824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book}&#10;\pagestyle{empty}&#10;\input{C:/Users/markussv/depots/CMBBOOK/latex/prml-utils}&#10;\begin{document}&#10;\[&#10;E_{\rm RMS} = \sqrt{2E(\bfw^\star)/N}&#10;\]&#10;\end{document}&#10;"/>
  <p:tag name="FILENAME" val="TP_tmp"/>
  <p:tag name="FORMAT" val="png256"/>
  <p:tag name="RES" val="600"/>
  <p:tag name="BLEND" val="0"/>
  <p:tag name="TRANSPARENT" val="1"/>
  <p:tag name="TBUG" val="0"/>
  <p:tag name="ALLOWFS" val="0"/>
  <p:tag name="ORIGWIDTH" val="96"/>
  <p:tag name="PICTUREFILESIZE" val="357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 \displaystyle&#10;h_\theta(x) = g(\;\theta^Tx\;)&#10;$&#10;&#10;\end{document}"/>
  <p:tag name="IGUANATEXSIZE" val="36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&#10;$&#10;\end{document}"/>
  <p:tag name="IGUANATEXSIZE" val="28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i&#10;$&#10;\end{document}"/>
  <p:tag name="IGUANATEXSIZE" val="28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\displaystyle&#10;\max_i h_\theta^{(i)}(x)&#10;$&#10;\end{document}"/>
  <p:tag name="IGUANATEXSIZE" val="28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 \displaystyle&#10;g(z) = \frac{1}{1+e^{-z}}&#10;$&#10;&#10;\end{document}"/>
  <p:tag name="IGUANATEXSIZE" val="36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 \displaystyle&#10;0 \le h_\theta(x) \le 1&#10;$&#10;&#10;\end{document}"/>
  <p:tag name="IGUANATEXSIZE" val="3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 \displaystyle&#10;h_\theta(x)&#10;$&#10;&#10;\end{document}"/>
  <p:tag name="IGUANATEXSIZE" val="3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 &#10;\displaystyle&#10;x = \left[ &#10;\begin{array}{c}&#10;x_0 \\&#10;x_1 &#10;\end{array}&#10;\right]&#10;$&#10;$&#10;= \left[ &#10;\begin{array}{c}&#10;1 \\&#10;\mathrm{tumorSize}&#10;\end{array}&#10;\right]&#10;$&#10;&#10;&#10;\end{document}"/>
  <p:tag name="IGUANATEXSIZE" val="3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 \displaystyle&#10;h_\theta(x) =0.7&#10;$&#10;&#10;\end{document}"/>
  <p:tag name="IGUANATEXSIZE" val="3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$ \displaystyle&#10;P(y=0 |x;\theta) + P(y=1 |x;\theta) = 1&#10;$&#10;&#10;&#10;$ \displaystyle&#10;P(y=0 |x;\theta) = 1 - P(y=1 |x;\theta) &#10;$&#10;&#10;&#10;\end{document}"/>
  <p:tag name="IGUANATEXSIZE" val="3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 \displaystyle&#10;\theta&#10;$&#10;&#10;\end{document}"/>
  <p:tag name="IGUANATEXSIZE" val="3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 (x) = g(\theta^Tx)&#10;$&#10;&#10;\end{document}"/>
  <p:tag name="IGUANATEXSIZE" val="28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g(z) = \frac{1}{1+e^{-z}}&#10;$&#10;&#10;\end{document}"/>
  <p:tag name="IGUANATEXSIZE" val="2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book}&#10;\pagestyle{empty}&#10;\input{C:/Users/markussv/depots/CMBBOOK/latex/prml-utils}&#10;\begin{document}&#10;\begin{tabular}{l|rrrr}&#10;&amp; $M = 0$ &amp; $M = 1$ &amp; $M = 3$ &amp; $M = 9$ \\ \hline &#10;$w_{ 0}^{\star}$ &amp;        0.19  &amp;       0.82  &amp;       0.31  &amp;       0.35 \\&#10;$w_{ 1}^{\star}$ &amp;    &amp;      -1.27  &amp;       7.99  &amp;     232.37 \\&#10;$w_{ 2}^{\star}$ &amp;    &amp;   &amp;     -25.43  &amp;   -5321.83 \\&#10;$w_{ 3}^{\star}$ &amp;    &amp;   &amp;      17.37  &amp;   48568.31 \\&#10;$w_{ 4}^{\star}$ &amp;    &amp;   &amp;   &amp; -231639.30 \\&#10;$w_{ 5}^{\star}$ &amp;    &amp;   &amp;   &amp;  640042.26 \\&#10;$w_{ 6}^{\star}$ &amp;    &amp;   &amp;   &amp; -1061800.52 \\&#10;$w_{ 7}^{\star}$ &amp;    &amp;   &amp;   &amp; 1042400.18 \\&#10;$w_{ 8}^{\star}$ &amp;    &amp;   &amp;   &amp; -557682.99 \\&#10;$w_{ 9}^{\star}$ &amp;    &amp;   &amp;   &amp;  125201.43 \\&#10;\end{tabular}&#10;\end{document}&#10;"/>
  <p:tag name="FILENAME" val="TP_tmp"/>
  <p:tag name="FORMAT" val="png256"/>
  <p:tag name="RES" val="600"/>
  <p:tag name="BLEND" val="0"/>
  <p:tag name="TRANSPARENT" val="1"/>
  <p:tag name="TBUG" val="0"/>
  <p:tag name="ALLOWFS" val="0"/>
  <p:tag name="ORIGWIDTH" val="211"/>
  <p:tag name="PICTUREFILESIZE" val="27517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y = 1&#10;$&#10;&#10;\end{document}"/>
  <p:tag name="IGUANATEXSIZE" val="28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 \geq 0.5&#10;$&#10;&#10;\end{document}"/>
  <p:tag name="IGUANATEXSIZE" val="28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y = 0&#10;$&#10;&#10;\end{document}"/>
  <p:tag name="IGUANATEXSIZE" val="28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 &lt; 0.5&#10;$&#10;&#10;\end{document}"/>
  <p:tag name="IGUANATEXSIZE" val="28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g(z) &#10;$&#10;&#10;\end{document}"/>
  <p:tag name="IGUANATEXSIZE" val="2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 (x) = g(\theta_0 + \theta_1 x_1 + \theta_2 x_2)&#10;$&#10;&#10;\end{document}"/>
  <p:tag name="IGUANATEXSIZE" val="28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y = 1&#10;$&#10;&#10;\end{document}"/>
  <p:tag name="IGUANATEXSIZE" val="28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-3 + x_1 + x_2 \geq 0&#10;$&#10;&#10;\end{document}"/>
  <p:tag name="IGUANATEXSIZE" val="28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 (x) = g(\theta_0 + \theta_1 x_1 + \theta_2 x_2&#10;$&#10;&#10;\end{document}"/>
  <p:tag name="IGUANATEXSIZE" val="28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+ \theta_3 x_1^2 + \theta_4 x_2^2)&#10;$&#10;&#10;\end{document}"/>
  <p:tag name="IGUANATEXSIZE" val="2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 \displaystyle&#10;y \in \{0,1\}&#10;$&#10;&#10;\end{document}"/>
  <p:tag name="IGUANATEXSIZE" val="36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y = 1&#10;$&#10;&#10;\end{document}"/>
  <p:tag name="IGUANATEXSIZE" val="28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-1 + x_1^2 + x_2^2 \geq 0&#10;$&#10;&#10;\end{document}"/>
  <p:tag name="IGUANATEXSIZE" val="28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 (x) = g(\theta_0 + \theta_1 x_1 + \theta_2 x_2 + \theta_3 x_1^2&#10;$&#10;&#10;\end{document}"/>
  <p:tag name="IGUANATEXSIZE" val="28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+ \theta_4 x_1^2 x_2 + \theta_5 x_1^2 x_2^2 + \theta_6 x_1^3 x_2 + \dots)&#10;$&#10;&#10;\end{document}"/>
  <p:tag name="IGUANATEXSIZE" val="28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 \displaystyle&#10;\{ (x^{(1)},y^{(1)}), (x^{(2)},y^{(2)}), \cdots, (x^{(m)},y^{(m)})\}&#10;$&#10;&#10;\end{document}"/>
  <p:tag name="IGUANATEXSIZE" val="3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 &#10;\displaystyle&#10;x \in \left[ &#10;\begin{array}{c}&#10;x_0 \\&#10;x_1 \\&#10;\cdots \\&#10;x_n&#10;\end{array}&#10;\right]&#10;$&#10;&#10;&#10;\end{document}"/>
  <p:tag name="IGUANATEXSIZE" val="3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 &#10;x_0 = 1, y\in\{0,1\}&#10;$&#10;&#10;&#10;\end{document}"/>
  <p:tag name="IGUANATEXSIZE" val="3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 \displaystyle&#10;h_\theta(x) = \frac{1}{1+e^{-\theta^Tx}}&#10;$&#10;&#10;\end{document}"/>
  <p:tag name="IGUANATEXSIZE" val="36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 \displaystyle&#10;\theta&#10;$&#10;&#10;\end{document}"/>
  <p:tag name="IGUANATEXSIZE" val="36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) = \frac{1}{m} \sum\limits^{m}_{i=1} \frac{1}{2} \left( h_\theta(x^{(i)}) - y^{(i)} \right)^2&#10;$&#10;% \delta_i^{(l)} = \left(\sum_j W_{ji}^{(l)} \delta_j^{(l+1)}\right) f'(z_i^{(l)})&#10;&#10;&#10;&#10;\end{document}"/>
  <p:tag name="IGUANATEXSIZE" val="2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 \displaystyle&#10;h_\theta(x)&lt; 0.5&#10;$&#10;&#10;\end{document}"/>
  <p:tag name="IGUANATEXSIZE" val="3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mathrm{Cost}(h_\theta(x^{(i)}),y^{(i)}) = \frac{1}{2} \left( h_\theta(x^{(i)}) - y^{(i)} \right)^2&#10;$&#10;% \delta_i^{(l)} = \left(\sum_j W_{ji}^{(l)} \delta_j^{(l+1)}\right) f'(z_i^{(l)})&#10;&#10;&#10;&#10;\end{document}"/>
  <p:tag name="IGUANATEXSIZE" val="24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 \displaystyle&#10;\theta&#10;$&#10;&#10;\end{document}"/>
  <p:tag name="IGUANATEXSIZE" val="36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 \displaystyle&#10;J(\theta)&#10;$&#10;&#10;\end{document}"/>
  <p:tag name="IGUANATEXSIZE" val="24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 \displaystyle&#10;\theta&#10;$&#10;&#10;\end{document}"/>
  <p:tag name="IGUANATEXSIZE" val="36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 \displaystyle&#10;J(\theta)&#10;$&#10;&#10;\end{document}"/>
  <p:tag name="IGUANATEXSIZE" val="24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mathrm{Cost}(h_\theta(x),y) = &#10;\left\{ \begin{array}{rl}&#10;- \mathrm{log}(h_\theta(x)) &amp;\mbox{if $y = 1$} \\&#10;- \mathrm{log}(1-h_\theta(x)) &amp;\mbox{if $y = 0$} &#10;\end{array} \right.&#10;$&#10;% \delta_i^{(l)} = \left(\sum_j W_{ji}^{(l)} \delta_j^{(l+1)}\right) f'(z_i^{(l)})&#10;&#10;&#10;&#10;\end{document}"/>
  <p:tag name="IGUANATEXSIZE" val="24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 \displaystyle&#10;h_\theta(x)&#10;$&#10;&#10;\end{document}"/>
  <p:tag name="IGUANATEXSIZE" val="36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Cost = 0 if &#10;$ \displaystyle&#10;y = 1, h_\theta(x) = 1&#10;$&#10;&#10;\begin{tabular}{ll}&#10;But as &amp; &#10;$ \displaystyle&#10;h_\theta(x) \rightarrow 0&#10;$&#10;\\&#10;&amp;&#10;$ \displaystyle&#10;Cost \rightarrow \infty&#10;$&#10;\end{tabular}&#10;&#10;\hspace{3mm}&#10;&#10;Captures intuition that if $h_\theta(x) = 0$,&#10;&#10;(predict $P(y=1|x;\theta) = 0)$, but $y=1$, &#10;&#10;we'll penalize learning algorithm by a very &#10;&#10;large cost.&#10;&#10;\end{document}"/>
  <p:tag name="IGUANATEXSIZE" val="2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 \displaystyle&#10;h_\theta(x)&#10;$&#10;&#10;\end{document}"/>
  <p:tag name="IGUANATEXSIZE" val="36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mathrm{Cost}(h_\theta(x),y) = &#10;\left\{ \begin{array}{rl}&#10;- \mathrm{log}(h_\theta(x)) &amp;\mbox{if $y = 1$} \\&#10;- \mathrm{log}(1-h_\theta(x)) &amp;\mbox{if $y = 0$} &#10;\end{array} \right.&#10;$&#10;% \delta_i^{(l)} = \left(\sum_j W_{ji}^{(l)} \delta_j^{(l+1)}\right) f'(z_i^{(l)})&#10;&#10;&#10;&#10;\end{document}"/>
  <p:tag name="IGUANATEXSIZE" val="2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 \displaystyle&#10;h_\theta(x)\ge 0.5&#10;$&#10;&#10;\end{document}"/>
  <p:tag name="IGUANATEXSIZE" val="30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mathrm{Cost}(h_\theta(x),y) = &#10;\left\{ \begin{array}{rl}&#10;- \mathrm{log}(h_\theta(x)) &amp;\mbox{if $y = 1$} \\&#10;- \mathrm{log}(1-h_\theta(x)) &amp;\mbox{if $y = 0$} &#10;\end{array} \right.&#10;$&#10;% \delta_i^{(l)} = \left(\sum_j W_{ji}^{(l)} \delta_j^{(l+1)}\right) f'(z_i^{(l)})&#10;&#10;&#10;&#10;\end{document}"/>
  <p:tag name="IGUANATEXSIZE" val="24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) = \frac{1}{m} \sum\limits^{m}_{i=1} \mathrm{Cost}(h_\theta(x^{(i)}),y^{(i)}) &#10;$&#10;% \delta_i^{(l)} = \left(\sum_j W_{ji}^{(l)} \delta_j^{(l+1)}\right) f'(z_i^{(l)})&#10;&#10;&#10;&#10;\end{document}"/>
  <p:tag name="IGUANATEXSIZE" val="24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Note: $&#10;y = 0 $ or 1 always&#10;&#10;&#10;\end{document}"/>
  <p:tag name="IGUANATEXSIZE" val="30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 = -\frac{1}{m}[ \sum\limits^{m}_{i=1} y^{(i)} \log {h_\theta(x^{(i)})}+ (1-y^{(i)}) \log {(1 - h_\theta(x^{(i)})})]&#10;$&#10;% \delta_i^{(l)} = \left(\sum_j W_{ji}^{(l)} \delta_j^{(l+1)}\right) f'(z_i^{(l)})&#10;&#10;&#10;&#10;\end{document}"/>
  <p:tag name="IGUANATEXSIZE" val="24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) = \frac{1}{m} \sum\limits^{m}_{i=1} \mathrm{Cost}(h_\theta(x^{(i)}),y^{(i)}) &#10;$&#10;% \delta_i^{(l)} = \left(\sum_j W_{ji}^{(l)} \delta_j^{(l+1)}\right) f'(z_i^{(l)})&#10;&#10;&#10;&#10;\end{document}"/>
  <p:tag name="IGUANATEXSIZE" val="24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&#10;$&#10;&#10;&#10;&#10;\end{document}"/>
  <p:tag name="IGUANATEXSIZE" val="24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\[&#10;\min_\theta J(\theta)&#10;\]&#10;&#10;&#10;&#10;\end{document}"/>
  <p:tag name="IGUANATEXSIZE" val="24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&#10;$&#10;&#10;&#10;&#10;\end{document}"/>
  <p:tag name="IGUANATEXSIZE" val="24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 = \frac{1}{1 + e^{- \theta^Tx}}&#10;$&#10;&#10;&#10;&#10;\end{document}"/>
  <p:tag name="IGUANATEXSIZE" val="24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min_\theta J(\theta)&#10;$&#10;&#10;&#10;&#10;\end{document}"/>
  <p:tag name="IGUANATEXSIZE" val="2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 \displaystyle&#10;h_\theta(x)&#10;$&#10;&#10;\end{document}"/>
  <p:tag name="IGUANATEXSIZE" val="30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) = -\frac{1}{m}[ \sum\limits^{m}_{i=1} y^{(i)} \log {h_\theta(x^{(i)})}+ (1-y^{(i)}) \log {(1 - h_\theta(x^{(i)})})]&#10;$&#10;% \delta_i^{(l)} = \left(\sum_j W_{ji}^{(l)} \delta_j^{(l+1)}\right) f'(z_i^{(l)})&#10;&#10;&#10;&#10;\end{document}"/>
  <p:tag name="IGUANATEXSIZE" val="24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{$&#10;&#10;\end{document}"/>
  <p:tag name="IGUANATEXSIZE" val="24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}$&#10;&#10;\end{document}"/>
  <p:tag name="IGUANATEXSIZE" val="24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 \theta_j := \theta_j - \alpha &#10;\frac{\partial}{\partial \theta_j} J(\theta)&#10;$&#10;&#10;\end{document}"/>
  <p:tag name="IGUANATEXSIZE" val="24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theta_j$&#10;\end{document}"/>
  <p:tag name="IGUANATEXSIZE" val="20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 &#10;\theta_j := \theta_j - \alpha \sum\limits^{m}_{i=1} (h_\theta (x^{(i)}) - y^{(i)}) x_j^{(i)}&#10;$&#10;&#10;\end{document}"/>
  <p:tag name="IGUANATEXSIZE" val="24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min_\theta J(\theta)&#10;$&#10;&#10;&#10;&#10;\end{document}"/>
  <p:tag name="IGUANATEXSIZE" val="24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) = -\frac{1}{m}[ \sum\limits^{m}_{i=1} y^{(i)} \log {h_\theta(x^{(i)})}+ (1-y^{(i)}) \log {(1 - h_\theta(x^{(i)})})]&#10;$&#10;% \delta_i^{(l)} = \left(\sum_j W_{ji}^{(l)} \delta_j^{(l+1)}\right) f'(z_i^{(l)})&#10;&#10;&#10;&#10;\end{document}"/>
  <p:tag name="IGUANATEXSIZE" val="24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theta_j$&#10;\end{document}"/>
  <p:tag name="IGUANATEXSIZE" val="20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{$&#10;&#10;\end{document}"/>
  <p:tag name="IGUANATEXSIZE" val="2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 \displaystyle&#10;0 \le h_\theta(x) \le 1&#10;$&#10;&#10;\end{document}"/>
  <p:tag name="IGUANATEXSIZE" val="30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}$&#10;&#10;\end{document}"/>
  <p:tag name="IGUANATEXSIZE" val="24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)&#10;$&#10;&#10;&#10;&#10;\end{document}"/>
  <p:tag name="IGUANATEXSIZE" val="24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min_\theta J(\theta)&#10;$&#10;&#10;&#10;&#10;\end{document}"/>
  <p:tag name="IGUANATEXSIZE" val="24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&#10;$&#10;&#10;&#10;&#10;\end{document}"/>
  <p:tag name="IGUANATEXSIZE" val="24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)&#10;$&#10;&#10;&#10;&#10;\end{document}"/>
  <p:tag name="IGUANATEXSIZE" val="24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frac{\partial}{\partial\theta_j}J(\theta)&#10;$&#10;&#10;&#10;&#10;\end{document}"/>
  <p:tag name="IGUANATEXSIZE" val="24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 = 0, 1, \dots, n&#10;$&#10;&#10;&#10;&#10;\end{document}"/>
  <p:tag name="IGUANATEXSIZE" val="24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{$&#10;&#10;\end{document}"/>
  <p:tag name="IGUANATEXSIZE" val="24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}$&#10;&#10;\end{document}"/>
  <p:tag name="IGUANATEXSIZE" val="24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 \theta_j := \theta_j - \alpha &#10;\frac{\partial}{\partial \theta_j} J(\theta)&#10;$&#10;&#10;\end{document}"/>
  <p:tag name="IGUANATEXSIZE" val="2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 \displaystyle&#10;h_\theta(x)&#10;$&#10;&#10;\end{document}"/>
  <p:tag name="IGUANATEXSIZE" val="30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&#10;$&#10;&#10;&#10;&#10;\end{document}"/>
  <p:tag name="IGUANATEXSIZE" val="24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)&#10;$&#10;&#10;&#10;&#10;\end{document}"/>
  <p:tag name="IGUANATEXSIZE" val="24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frac{\partial}{\partial\theta_j}J(\theta)&#10;$&#10;&#10;&#10;&#10;\end{document}"/>
  <p:tag name="IGUANATEXSIZE" val="24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 = 0, 1, \dots, n&#10;$&#10;&#10;&#10;&#10;\end{document}"/>
  <p:tag name="IGUANATEXSIZE" val="24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alpha&#10;$&#10;&#10;&#10;&#10;\end{document}"/>
  <p:tag name="IGUANATEXSIZE" val="24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 = \begin{bmatrix}&#10;\theta_1\\&#10;\theta_2&#10;\end{bmatrix}&#10;$&#10;&#10;&#10;&#10;\end{document}"/>
  <p:tag name="IGUANATEXSIZE" val="24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) = (\theta_1 - 5)^2 + (\theta_2-5)^2&#10;$&#10;&#10;&#10;&#10;\end{document}"/>
  <p:tag name="IGUANATEXSIZE" val="24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frac{\partial}{\partial\theta_1} J(\theta) = 2(\theta_1 -5)&#10;$&#10;&#10;&#10;&#10;\end{document}"/>
  <p:tag name="IGUANATEXSIZE" val="24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frac{\partial}{\partial\theta_2} J(\theta) = 2(\theta_2 -5)&#10;$&#10;&#10;&#10;&#10;\end{document}"/>
  <p:tag name="IGUANATEXSIZE" val="24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left[\begin{smallmatrix}&#10;\theta_0\\&#10;\theta_1\\&#10;\vdots\\&#10;\theta_n&#10;\end{smallmatrix}\right]&#10;$&#10;&#10;&#10;&#10;\end{document}"/>
  <p:tag name="IGUANATEXSIZE" val="2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 \displaystyle&#10;h_\theta(x) = \quad\,\theta^Tx&#10;$&#10;&#10;\end{document}"/>
  <p:tag name="IGUANATEXSIZE" val="36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frac{\partial}{\partial\theta_0} J(\theta)$&#10;&#10;&#10;&#10;\end{document}"/>
  <p:tag name="IGUANATEXSIZE" val="24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frac{\partial}{\partial\theta_1} J(\theta)$&#10;&#10;&#10;&#10;\end{document}"/>
  <p:tag name="IGUANATEXSIZE" val="24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frac{\partial}{\partial\theta_{n}} J(\theta)$&#10;&#10;&#10;&#10;\end{document}"/>
  <p:tag name="IGUANATEXSIZE" val="24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)$&#10;&#10;&#10;&#10;\end{document}"/>
  <p:tag name="IGUANATEXSIZE" val="24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vdots&#10;$&#10;&#10;&#10;&#10;\end{document}"/>
  <p:tag name="IGUANATEXSIZE" val="24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^{(i)}(x) = P(y=i|x;\theta)&#10;$&#10;&#10;&#10;\end{document}"/>
  <p:tag name="IGUANATEXSIZE" val="24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  (i=1,2,3)$&#10;&#10;&#10;\end{document}"/>
  <p:tag name="IGUANATEXSIZE" val="24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^{(i)}(x)&#10;$&#10;\end{document}"/>
  <p:tag name="IGUANATEXSIZE" val="28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i&#10;$&#10;\end{document}"/>
  <p:tag name="IGUANATEXSIZE" val="28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y = i&#10;$&#10;\end{document}"/>
  <p:tag name="IGUANATEXSIZE" val="28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Blank Presentation">
      <a:majorFont>
        <a:latin typeface="Arial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1411</TotalTime>
  <Words>3227</Words>
  <Application>Microsoft Macintosh PowerPoint</Application>
  <PresentationFormat>Widescreen</PresentationFormat>
  <Paragraphs>528</Paragraphs>
  <Slides>91</Slides>
  <Notes>28</Notes>
  <HiddenSlides>35</HiddenSlides>
  <MMClips>0</MMClips>
  <ScaleCrop>false</ScaleCrop>
  <HeadingPairs>
    <vt:vector size="8" baseType="variant">
      <vt:variant>
        <vt:lpstr>Fonts Used</vt:lpstr>
      </vt:variant>
      <vt:variant>
        <vt:i4>20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91</vt:i4>
      </vt:variant>
    </vt:vector>
  </HeadingPairs>
  <TitlesOfParts>
    <vt:vector size="114" baseType="lpstr">
      <vt:lpstr>Arial</vt:lpstr>
      <vt:lpstr>Calibri</vt:lpstr>
      <vt:lpstr>Calibri Light</vt:lpstr>
      <vt:lpstr>Cambria Math</vt:lpstr>
      <vt:lpstr>cmmi10</vt:lpstr>
      <vt:lpstr>Consolas</vt:lpstr>
      <vt:lpstr>Courier New</vt:lpstr>
      <vt:lpstr>Georgia</vt:lpstr>
      <vt:lpstr>Gill Sans MT</vt:lpstr>
      <vt:lpstr>inherit</vt:lpstr>
      <vt:lpstr>Lucida Grande</vt:lpstr>
      <vt:lpstr>Marlett</vt:lpstr>
      <vt:lpstr>MathJax_Math-italic</vt:lpstr>
      <vt:lpstr>Monotype Sorts</vt:lpstr>
      <vt:lpstr>Raleway</vt:lpstr>
      <vt:lpstr>Roboto Slab</vt:lpstr>
      <vt:lpstr>Times</vt:lpstr>
      <vt:lpstr>Times New Roman</vt:lpstr>
      <vt:lpstr>Verdana</vt:lpstr>
      <vt:lpstr>Wingdings</vt:lpstr>
      <vt:lpstr>Office Theme</vt:lpstr>
      <vt:lpstr>Blank Presentation</vt:lpstr>
      <vt:lpstr>Equation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CAP THEOREM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https://github.com/omarozt/workshop</vt:lpstr>
      <vt:lpstr>Linear regression</vt:lpstr>
      <vt:lpstr>Linear Regression </vt:lpstr>
      <vt:lpstr>Multiple Linear Regression </vt:lpstr>
      <vt:lpstr>Least Squares Generalization</vt:lpstr>
      <vt:lpstr>Least Squares Generalization</vt:lpstr>
      <vt:lpstr>PowerPoint Presentation</vt:lpstr>
      <vt:lpstr>Optimization</vt:lpstr>
      <vt:lpstr>Optimization</vt:lpstr>
      <vt:lpstr>Optimization</vt:lpstr>
      <vt:lpstr>Gradient Descent</vt:lpstr>
      <vt:lpstr>Gradient Descent</vt:lpstr>
      <vt:lpstr>Illustration of Gradient Descent</vt:lpstr>
      <vt:lpstr>Illustration of Gradient Descent</vt:lpstr>
      <vt:lpstr>Illustration of Gradient Descent</vt:lpstr>
      <vt:lpstr>Illustration of Gradient Descent</vt:lpstr>
      <vt:lpstr>Gradient descent optimization</vt:lpstr>
      <vt:lpstr>Convergence Curves</vt:lpstr>
      <vt:lpstr>0th Order Polynomial</vt:lpstr>
      <vt:lpstr>1st Order Polynomial</vt:lpstr>
      <vt:lpstr>3rd Order Polynomial</vt:lpstr>
      <vt:lpstr>9th Order Polynomial</vt:lpstr>
      <vt:lpstr>Over-fitting</vt:lpstr>
      <vt:lpstr>Polynomial Coefficients   </vt:lpstr>
      <vt:lpstr>PowerPoint Presentation</vt:lpstr>
      <vt:lpstr>Stochastic gradient descent</vt:lpstr>
      <vt:lpstr>PowerPoint Presentation</vt:lpstr>
      <vt:lpstr>PowerPoint Presentation</vt:lpstr>
      <vt:lpstr>ADAGRAD</vt:lpstr>
      <vt:lpstr>ADADELTA </vt:lpstr>
      <vt:lpstr>PowerPoint Presentation</vt:lpstr>
      <vt:lpstr>Full Gradient Descent Illustration</vt:lpstr>
      <vt:lpstr>Classification</vt:lpstr>
      <vt:lpstr>PowerPoint Presentation</vt:lpstr>
      <vt:lpstr>PowerPoint Presentation</vt:lpstr>
      <vt:lpstr>PowerPoint Presentation</vt:lpstr>
      <vt:lpstr>Hypothesis Representation</vt:lpstr>
      <vt:lpstr>PowerPoint Presentation</vt:lpstr>
      <vt:lpstr>PowerPoint Presentation</vt:lpstr>
      <vt:lpstr>Decision boundary</vt:lpstr>
      <vt:lpstr>PowerPoint Presentation</vt:lpstr>
      <vt:lpstr>PowerPoint Presentation</vt:lpstr>
      <vt:lpstr>PowerPoint Presentation</vt:lpstr>
      <vt:lpstr>Cost function</vt:lpstr>
      <vt:lpstr>PowerPoint Presentation</vt:lpstr>
      <vt:lpstr>PowerPoint Presentation</vt:lpstr>
      <vt:lpstr>PowerPoint Presentation</vt:lpstr>
      <vt:lpstr>PowerPoint Presentation</vt:lpstr>
      <vt:lpstr>Simplified cost function and gradient descent</vt:lpstr>
      <vt:lpstr>PowerPoint Presentation</vt:lpstr>
      <vt:lpstr>PowerPoint Presentation</vt:lpstr>
      <vt:lpstr>PowerPoint Presentation</vt:lpstr>
      <vt:lpstr>PowerPoint Presentation</vt:lpstr>
      <vt:lpstr>Advanced  optimization</vt:lpstr>
      <vt:lpstr>PowerPoint Presentation</vt:lpstr>
      <vt:lpstr>PowerPoint Presentation</vt:lpstr>
      <vt:lpstr>PowerPoint Presentation</vt:lpstr>
      <vt:lpstr>PowerPoint Presentation</vt:lpstr>
      <vt:lpstr>Multi-class classification: One-vs-all</vt:lpstr>
      <vt:lpstr>PowerPoint Presentation</vt:lpstr>
      <vt:lpstr>PowerPoint Presentation</vt:lpstr>
      <vt:lpstr>PowerPoint Presentation</vt:lpstr>
      <vt:lpstr>PowerPoint Presentation</vt:lpstr>
      <vt:lpstr>K-Means Clustering</vt:lpstr>
      <vt:lpstr>How does K-Means work?</vt:lpstr>
      <vt:lpstr>K-Means Algorithm</vt:lpstr>
      <vt:lpstr>An Illustration of the K-Means Algorithm </vt:lpstr>
      <vt:lpstr>Local Optimums</vt:lpstr>
      <vt:lpstr>Pros and Cons of Decision Trees</vt:lpstr>
      <vt:lpstr>Random Forests</vt:lpstr>
      <vt:lpstr>Random Forests</vt:lpstr>
      <vt:lpstr>Why are we considering a random sample of m predictors instead of all p predictors for splitting?</vt:lpstr>
      <vt:lpstr>Random Forest with different values of “m”</vt:lpstr>
      <vt:lpstr>K-Nearest Neighbors (KNN)</vt:lpstr>
      <vt:lpstr>KNN Example with k = 3</vt:lpstr>
      <vt:lpstr>Simulated Data: K = 10</vt:lpstr>
      <vt:lpstr>K = 1 and K = 100</vt:lpstr>
      <vt:lpstr>Training vs. Test Error Rates on the Simulated Data</vt:lpstr>
      <vt:lpstr>A Fundamental Picture</vt:lpstr>
      <vt:lpstr>CV to Choose the Order</vt:lpstr>
    </vt:vector>
  </TitlesOfParts>
  <Company>MKK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Omer Faruk Oztemiz</dc:creator>
  <cp:lastModifiedBy>omer</cp:lastModifiedBy>
  <cp:revision>23</cp:revision>
  <dcterms:created xsi:type="dcterms:W3CDTF">2017-07-18T15:12:20Z</dcterms:created>
  <dcterms:modified xsi:type="dcterms:W3CDTF">2020-02-29T13:01:16Z</dcterms:modified>
</cp:coreProperties>
</file>